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6"/>
  </p:notesMasterIdLst>
  <p:sldIdLst>
    <p:sldId id="256" r:id="rId2"/>
    <p:sldId id="257" r:id="rId3"/>
    <p:sldId id="269" r:id="rId4"/>
    <p:sldId id="265" r:id="rId5"/>
    <p:sldId id="270" r:id="rId6"/>
    <p:sldId id="266" r:id="rId7"/>
    <p:sldId id="271" r:id="rId8"/>
    <p:sldId id="264" r:id="rId9"/>
    <p:sldId id="272" r:id="rId10"/>
    <p:sldId id="268" r:id="rId11"/>
    <p:sldId id="274" r:id="rId12"/>
    <p:sldId id="273" r:id="rId13"/>
    <p:sldId id="275" r:id="rId14"/>
    <p:sldId id="276" r:id="rId15"/>
    <p:sldId id="278" r:id="rId16"/>
    <p:sldId id="277" r:id="rId17"/>
    <p:sldId id="279" r:id="rId18"/>
    <p:sldId id="267" r:id="rId19"/>
    <p:sldId id="280" r:id="rId20"/>
    <p:sldId id="263" r:id="rId21"/>
    <p:sldId id="281" r:id="rId22"/>
    <p:sldId id="282" r:id="rId23"/>
    <p:sldId id="381" r:id="rId24"/>
    <p:sldId id="382" r:id="rId25"/>
    <p:sldId id="384" r:id="rId26"/>
    <p:sldId id="288" r:id="rId27"/>
    <p:sldId id="37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85" r:id="rId50"/>
    <p:sldId id="386" r:id="rId51"/>
    <p:sldId id="387" r:id="rId52"/>
    <p:sldId id="310" r:id="rId53"/>
    <p:sldId id="379" r:id="rId54"/>
    <p:sldId id="320" r:id="rId55"/>
    <p:sldId id="321" r:id="rId56"/>
    <p:sldId id="322" r:id="rId57"/>
    <p:sldId id="323" r:id="rId58"/>
    <p:sldId id="324" r:id="rId59"/>
    <p:sldId id="325" r:id="rId60"/>
    <p:sldId id="326" r:id="rId61"/>
    <p:sldId id="327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39" r:id="rId74"/>
    <p:sldId id="340" r:id="rId75"/>
    <p:sldId id="388" r:id="rId76"/>
    <p:sldId id="389" r:id="rId77"/>
    <p:sldId id="390" r:id="rId78"/>
    <p:sldId id="349" r:id="rId79"/>
    <p:sldId id="380" r:id="rId80"/>
    <p:sldId id="350" r:id="rId81"/>
    <p:sldId id="351" r:id="rId82"/>
    <p:sldId id="352" r:id="rId83"/>
    <p:sldId id="353" r:id="rId84"/>
    <p:sldId id="354" r:id="rId85"/>
    <p:sldId id="355" r:id="rId86"/>
    <p:sldId id="356" r:id="rId87"/>
    <p:sldId id="357" r:id="rId88"/>
    <p:sldId id="358" r:id="rId89"/>
    <p:sldId id="359" r:id="rId90"/>
    <p:sldId id="360" r:id="rId91"/>
    <p:sldId id="361" r:id="rId92"/>
    <p:sldId id="362" r:id="rId93"/>
    <p:sldId id="363" r:id="rId94"/>
    <p:sldId id="364" r:id="rId95"/>
    <p:sldId id="365" r:id="rId96"/>
    <p:sldId id="366" r:id="rId97"/>
    <p:sldId id="367" r:id="rId98"/>
    <p:sldId id="368" r:id="rId99"/>
    <p:sldId id="369" r:id="rId100"/>
    <p:sldId id="370" r:id="rId101"/>
    <p:sldId id="391" r:id="rId102"/>
    <p:sldId id="392" r:id="rId103"/>
    <p:sldId id="393" r:id="rId104"/>
    <p:sldId id="377" r:id="rId105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FF99"/>
    <a:srgbClr val="99FF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32" autoAdjust="0"/>
    <p:restoredTop sz="94249" autoAdjust="0"/>
  </p:normalViewPr>
  <p:slideViewPr>
    <p:cSldViewPr snapToGrid="0">
      <p:cViewPr varScale="1">
        <p:scale>
          <a:sx n="68" d="100"/>
          <a:sy n="68" d="100"/>
        </p:scale>
        <p:origin x="1140" y="60"/>
      </p:cViewPr>
      <p:guideLst/>
    </p:cSldViewPr>
  </p:slideViewPr>
  <p:outlineViewPr>
    <p:cViewPr>
      <p:scale>
        <a:sx n="33" d="100"/>
        <a:sy n="33" d="100"/>
      </p:scale>
      <p:origin x="0" y="-175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22/03/2020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91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19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45" y="2448695"/>
            <a:ext cx="5946202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Monday March 23,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745" y="4162172"/>
            <a:ext cx="5946579" cy="151418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4</a:t>
            </a:r>
            <a:endParaRPr lang="en-KY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2" name="Freeform: Shape 193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Image result for turtle clipart">
            <a:extLst>
              <a:ext uri="{FF2B5EF4-FFF2-40B4-BE49-F238E27FC236}">
                <a16:creationId xmlns:a16="http://schemas.microsoft.com/office/drawing/2014/main" id="{017DB8F8-4479-4A66-BD9F-F38F648C5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892" y="177567"/>
            <a:ext cx="1710752" cy="15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4" descr="Image result for turtle clipart">
            <a:extLst>
              <a:ext uri="{FF2B5EF4-FFF2-40B4-BE49-F238E27FC236}">
                <a16:creationId xmlns:a16="http://schemas.microsoft.com/office/drawing/2014/main" id="{FAB2DE3C-D226-42D0-B661-DA420B9F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9301" y="3918973"/>
            <a:ext cx="2908677" cy="262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43089" r="50643" b="32321"/>
          <a:stretch/>
        </p:blipFill>
        <p:spPr>
          <a:xfrm>
            <a:off x="3916232" y="1749212"/>
            <a:ext cx="4067987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837BE6-7C37-4857-8873-9CDBB838A74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9526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46586" r="50553" b="29265"/>
          <a:stretch/>
        </p:blipFill>
        <p:spPr>
          <a:xfrm>
            <a:off x="3631095" y="1506136"/>
            <a:ext cx="4638262" cy="45651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2902226" y="43276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6611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0" y="2599006"/>
            <a:ext cx="117488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s-o-f-t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soft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6218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0" y="2570871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c-o-l-d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cold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3218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439615" y="207679"/>
            <a:ext cx="113127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latin typeface="Comic Sans MS" panose="030F0702030302020204" pitchFamily="66" charset="0"/>
              </a:rPr>
              <a:t>Some words are called ‘tricky words’. They are not spelt how they sound. Can you read this tricky word?</a:t>
            </a:r>
            <a:endParaRPr lang="en-KY" sz="30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C99C1E-AF82-456D-A623-5153B9B91EF5}"/>
              </a:ext>
            </a:extLst>
          </p:cNvPr>
          <p:cNvSpPr/>
          <p:nvPr/>
        </p:nvSpPr>
        <p:spPr>
          <a:xfrm>
            <a:off x="439615" y="3429000"/>
            <a:ext cx="1131276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dirty="0">
                <a:latin typeface="Comic Sans MS" panose="030F0702030302020204" pitchFamily="66" charset="0"/>
              </a:rPr>
              <a:t>one</a:t>
            </a:r>
            <a:endParaRPr lang="en-KY" sz="115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30174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29" t="43089" r="36630" b="32321"/>
          <a:stretch/>
        </p:blipFill>
        <p:spPr>
          <a:xfrm>
            <a:off x="3942521" y="2057872"/>
            <a:ext cx="4015409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412AC7-92F2-42E6-A947-69AFB09A63B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635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67795" r="50662" b="6645"/>
          <a:stretch/>
        </p:blipFill>
        <p:spPr>
          <a:xfrm>
            <a:off x="3670768" y="1714138"/>
            <a:ext cx="4240780" cy="43836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6D4492-E253-4FFF-9CA0-006D7511FC2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772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057D0D7-728E-41F0-9748-8AE01ED14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14668" r="50706" b="60742"/>
          <a:stretch/>
        </p:blipFill>
        <p:spPr>
          <a:xfrm>
            <a:off x="3698852" y="1880534"/>
            <a:ext cx="4194303" cy="42172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82477E-C3B3-47B8-83BC-2D89E79349D1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2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600" r="50489" b="35560"/>
          <a:stretch/>
        </p:blipFill>
        <p:spPr>
          <a:xfrm>
            <a:off x="3995530" y="1683026"/>
            <a:ext cx="3909391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CC665D-7A68-4581-BFDD-43DB98F5920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8378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58" t="39600" r="36522" b="35560"/>
          <a:stretch/>
        </p:blipFill>
        <p:spPr>
          <a:xfrm>
            <a:off x="3896139" y="2188993"/>
            <a:ext cx="3896139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E82776-E450-44F7-AA20-25AA9661159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00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5061" r="50510" b="9931"/>
          <a:stretch/>
        </p:blipFill>
        <p:spPr>
          <a:xfrm>
            <a:off x="3511826" y="1843781"/>
            <a:ext cx="4333461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A459A2-9B03-4F22-84A7-10A0FA21275A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315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03" t="65061" r="36522" b="9931"/>
          <a:stretch/>
        </p:blipFill>
        <p:spPr>
          <a:xfrm>
            <a:off x="3631095" y="1728941"/>
            <a:ext cx="4280452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88A2E6-E778-4FF0-A635-1E51723C6F59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21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16454" r="50536" b="59213"/>
          <a:stretch/>
        </p:blipFill>
        <p:spPr>
          <a:xfrm>
            <a:off x="3876737" y="1692875"/>
            <a:ext cx="414697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3EC00B-A503-435B-AB4E-027C0018CB6C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866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70" t="16454" r="36306" b="59213"/>
          <a:stretch/>
        </p:blipFill>
        <p:spPr>
          <a:xfrm>
            <a:off x="3989336" y="1706127"/>
            <a:ext cx="421332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C9F46B-0F77-4419-91E2-4B051E635F6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64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56C6D4-F6E1-4C79-AC01-FC7788534B4E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75" t="15056" r="50758" b="60198"/>
          <a:stretch/>
        </p:blipFill>
        <p:spPr>
          <a:xfrm>
            <a:off x="3823252" y="1860408"/>
            <a:ext cx="4253947" cy="423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885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740BAD-9B4C-4114-883D-822FEA98A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41007" r="50436" b="34247"/>
          <a:stretch/>
        </p:blipFill>
        <p:spPr>
          <a:xfrm>
            <a:off x="940905" y="1466203"/>
            <a:ext cx="4598504" cy="46347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87BE51-DDC7-4034-AF3B-0F91E8872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8" t="65754" r="50438" b="9162"/>
          <a:stretch/>
        </p:blipFill>
        <p:spPr>
          <a:xfrm>
            <a:off x="6811617" y="1466203"/>
            <a:ext cx="4598504" cy="46980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27D6AFE-5005-44A4-B772-650806BE644E}"/>
              </a:ext>
            </a:extLst>
          </p:cNvPr>
          <p:cNvSpPr/>
          <p:nvPr/>
        </p:nvSpPr>
        <p:spPr>
          <a:xfrm>
            <a:off x="2902226" y="33977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98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21436" r="50530" b="54150"/>
          <a:stretch/>
        </p:blipFill>
        <p:spPr>
          <a:xfrm>
            <a:off x="1568451" y="1683026"/>
            <a:ext cx="4282384" cy="42539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3869EF-D390-4DCF-A764-44194A17B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69" t="21436" r="36413" b="54150"/>
          <a:stretch/>
        </p:blipFill>
        <p:spPr>
          <a:xfrm>
            <a:off x="6453809" y="1683026"/>
            <a:ext cx="4282384" cy="42539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7477EE-7366-4424-BA02-6828CEFB2BDC}"/>
              </a:ext>
            </a:extLst>
          </p:cNvPr>
          <p:cNvSpPr/>
          <p:nvPr/>
        </p:nvSpPr>
        <p:spPr>
          <a:xfrm>
            <a:off x="2902226" y="56708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114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46586" r="50553" b="29265"/>
          <a:stretch/>
        </p:blipFill>
        <p:spPr>
          <a:xfrm>
            <a:off x="3631095" y="1506136"/>
            <a:ext cx="4638262" cy="45651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2902226" y="43276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6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658838" y="2570871"/>
            <a:ext cx="1043353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l-o-s-t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lost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49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0" y="2570871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d-u-m-p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dump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495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439615" y="207679"/>
            <a:ext cx="113127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latin typeface="Comic Sans MS" panose="030F0702030302020204" pitchFamily="66" charset="0"/>
              </a:rPr>
              <a:t>Some words are called ‘tricky words’. They are not spelt how they sound. Can you read this tricky word?</a:t>
            </a:r>
            <a:endParaRPr lang="en-KY" sz="30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C99C1E-AF82-456D-A623-5153B9B91EF5}"/>
              </a:ext>
            </a:extLst>
          </p:cNvPr>
          <p:cNvSpPr/>
          <p:nvPr/>
        </p:nvSpPr>
        <p:spPr>
          <a:xfrm>
            <a:off x="439615" y="3429000"/>
            <a:ext cx="1131276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dirty="0">
                <a:latin typeface="Comic Sans MS" panose="030F0702030302020204" pitchFamily="66" charset="0"/>
              </a:rPr>
              <a:t>said</a:t>
            </a:r>
            <a:endParaRPr lang="en-KY" sz="115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613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91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19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45" y="2448695"/>
            <a:ext cx="5946202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March 24,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745" y="4162172"/>
            <a:ext cx="5946579" cy="151418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4</a:t>
            </a:r>
            <a:endParaRPr lang="en-KY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2" name="Freeform: Shape 193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Image result for turtle clipart">
            <a:extLst>
              <a:ext uri="{FF2B5EF4-FFF2-40B4-BE49-F238E27FC236}">
                <a16:creationId xmlns:a16="http://schemas.microsoft.com/office/drawing/2014/main" id="{017DB8F8-4479-4A66-BD9F-F38F648C5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892" y="177567"/>
            <a:ext cx="1710752" cy="15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4" descr="Image result for turtle clipart">
            <a:extLst>
              <a:ext uri="{FF2B5EF4-FFF2-40B4-BE49-F238E27FC236}">
                <a16:creationId xmlns:a16="http://schemas.microsoft.com/office/drawing/2014/main" id="{FAB2DE3C-D226-42D0-B661-DA420B9F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9301" y="3918973"/>
            <a:ext cx="2908677" cy="262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534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56C6D4-F6E1-4C79-AC01-FC7788534B4E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75" t="15056" r="50758" b="60198"/>
          <a:stretch/>
        </p:blipFill>
        <p:spPr>
          <a:xfrm>
            <a:off x="3823252" y="1860408"/>
            <a:ext cx="4253947" cy="423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755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11" t="15056" r="36522" b="60198"/>
          <a:stretch/>
        </p:blipFill>
        <p:spPr>
          <a:xfrm>
            <a:off x="3823252" y="1767642"/>
            <a:ext cx="4253947" cy="42373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F66E78-1B85-48D3-87AE-162C925FDB27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02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11" t="15056" r="36522" b="60198"/>
          <a:stretch/>
        </p:blipFill>
        <p:spPr>
          <a:xfrm>
            <a:off x="3823252" y="1767642"/>
            <a:ext cx="4253947" cy="42373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F66E78-1B85-48D3-87AE-162C925FDB27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61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802" r="50500" b="35451"/>
          <a:stretch/>
        </p:blipFill>
        <p:spPr>
          <a:xfrm>
            <a:off x="3856383" y="1923109"/>
            <a:ext cx="4187686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C41C41C-2EF9-4320-9761-48FC5F186EB4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4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21" t="39802" r="36522" b="35451"/>
          <a:stretch/>
        </p:blipFill>
        <p:spPr>
          <a:xfrm>
            <a:off x="3886198" y="1923109"/>
            <a:ext cx="4128055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2E95A6-7CE3-4E27-B470-7C9A6197D54F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706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4548" r="50556" b="11066"/>
          <a:stretch/>
        </p:blipFill>
        <p:spPr>
          <a:xfrm>
            <a:off x="3876259" y="1717669"/>
            <a:ext cx="414793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DFFC2B-7D48-42DC-A7B4-3212DE1B0FB0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46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33" t="64548" r="36522" b="11066"/>
          <a:stretch/>
        </p:blipFill>
        <p:spPr>
          <a:xfrm>
            <a:off x="3929269" y="1744174"/>
            <a:ext cx="404191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8A8A491-FF50-4FD4-9ECE-7EF15220BB9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854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17955" r="50451" b="57454"/>
          <a:stretch/>
        </p:blipFill>
        <p:spPr>
          <a:xfrm>
            <a:off x="4038707" y="1895061"/>
            <a:ext cx="3823037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C64FCE-86FA-4519-BAC1-FE266E7DA503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36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41" t="17955" r="36630" b="57454"/>
          <a:stretch/>
        </p:blipFill>
        <p:spPr>
          <a:xfrm>
            <a:off x="4131473" y="1921566"/>
            <a:ext cx="3637505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494F9A-9F56-4B15-B285-559922624C5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55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43089" r="50643" b="32321"/>
          <a:stretch/>
        </p:blipFill>
        <p:spPr>
          <a:xfrm>
            <a:off x="3916232" y="1749212"/>
            <a:ext cx="4067987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837BE6-7C37-4857-8873-9CDBB838A74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027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29" t="43089" r="36630" b="32321"/>
          <a:stretch/>
        </p:blipFill>
        <p:spPr>
          <a:xfrm>
            <a:off x="3942521" y="2057872"/>
            <a:ext cx="4015409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412AC7-92F2-42E6-A947-69AFB09A63B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890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67795" r="50662" b="6645"/>
          <a:stretch/>
        </p:blipFill>
        <p:spPr>
          <a:xfrm>
            <a:off x="3670768" y="1714138"/>
            <a:ext cx="4240780" cy="43836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6D4492-E253-4FFF-9CA0-006D7511FC2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469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057D0D7-728E-41F0-9748-8AE01ED14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14668" r="50706" b="60742"/>
          <a:stretch/>
        </p:blipFill>
        <p:spPr>
          <a:xfrm>
            <a:off x="3698852" y="1880534"/>
            <a:ext cx="4194303" cy="42172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82477E-C3B3-47B8-83BC-2D89E79349D1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213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802" r="50500" b="35451"/>
          <a:stretch/>
        </p:blipFill>
        <p:spPr>
          <a:xfrm>
            <a:off x="3856383" y="1923109"/>
            <a:ext cx="4187686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C41C41C-2EF9-4320-9761-48FC5F186EB4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3569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600" r="50489" b="35560"/>
          <a:stretch/>
        </p:blipFill>
        <p:spPr>
          <a:xfrm>
            <a:off x="3995530" y="1683026"/>
            <a:ext cx="3909391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CC665D-7A68-4581-BFDD-43DB98F5920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138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58" t="39600" r="36522" b="35560"/>
          <a:stretch/>
        </p:blipFill>
        <p:spPr>
          <a:xfrm>
            <a:off x="3896139" y="2188993"/>
            <a:ext cx="3896139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E82776-E450-44F7-AA20-25AA9661159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7796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5061" r="50510" b="9931"/>
          <a:stretch/>
        </p:blipFill>
        <p:spPr>
          <a:xfrm>
            <a:off x="3511826" y="1843781"/>
            <a:ext cx="4333461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A459A2-9B03-4F22-84A7-10A0FA21275A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272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03" t="65061" r="36522" b="9931"/>
          <a:stretch/>
        </p:blipFill>
        <p:spPr>
          <a:xfrm>
            <a:off x="3631095" y="1728941"/>
            <a:ext cx="4280452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88A2E6-E778-4FF0-A635-1E51723C6F59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8477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16454" r="50536" b="59213"/>
          <a:stretch/>
        </p:blipFill>
        <p:spPr>
          <a:xfrm>
            <a:off x="3876737" y="1692875"/>
            <a:ext cx="414697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3EC00B-A503-435B-AB4E-027C0018CB6C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984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70" t="16454" r="36306" b="59213"/>
          <a:stretch/>
        </p:blipFill>
        <p:spPr>
          <a:xfrm>
            <a:off x="3989336" y="1706127"/>
            <a:ext cx="421332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C9F46B-0F77-4419-91E2-4B051E635F6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411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740BAD-9B4C-4114-883D-822FEA98A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41007" r="50436" b="34247"/>
          <a:stretch/>
        </p:blipFill>
        <p:spPr>
          <a:xfrm>
            <a:off x="940905" y="1466203"/>
            <a:ext cx="4598504" cy="46347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87BE51-DDC7-4034-AF3B-0F91E8872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8" t="65754" r="50438" b="9162"/>
          <a:stretch/>
        </p:blipFill>
        <p:spPr>
          <a:xfrm>
            <a:off x="6811617" y="1466203"/>
            <a:ext cx="4598504" cy="46980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27D6AFE-5005-44A4-B772-650806BE644E}"/>
              </a:ext>
            </a:extLst>
          </p:cNvPr>
          <p:cNvSpPr/>
          <p:nvPr/>
        </p:nvSpPr>
        <p:spPr>
          <a:xfrm>
            <a:off x="2902226" y="33977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101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21436" r="50530" b="54150"/>
          <a:stretch/>
        </p:blipFill>
        <p:spPr>
          <a:xfrm>
            <a:off x="1568451" y="1683026"/>
            <a:ext cx="4282384" cy="42539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3869EF-D390-4DCF-A764-44194A17B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69" t="21436" r="36413" b="54150"/>
          <a:stretch/>
        </p:blipFill>
        <p:spPr>
          <a:xfrm>
            <a:off x="6453809" y="1683026"/>
            <a:ext cx="4282384" cy="42539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7477EE-7366-4424-BA02-6828CEFB2BDC}"/>
              </a:ext>
            </a:extLst>
          </p:cNvPr>
          <p:cNvSpPr/>
          <p:nvPr/>
        </p:nvSpPr>
        <p:spPr>
          <a:xfrm>
            <a:off x="2902226" y="56708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8251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46586" r="50553" b="29265"/>
          <a:stretch/>
        </p:blipFill>
        <p:spPr>
          <a:xfrm>
            <a:off x="3631095" y="1506136"/>
            <a:ext cx="4638262" cy="45651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2902226" y="43276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2578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411480" y="2570871"/>
            <a:ext cx="113690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d-e-s-k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desk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22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21" t="39802" r="36522" b="35451"/>
          <a:stretch/>
        </p:blipFill>
        <p:spPr>
          <a:xfrm>
            <a:off x="3886198" y="1923109"/>
            <a:ext cx="4128055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2E95A6-7CE3-4E27-B470-7C9A6197D54F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192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0" y="2570871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n-e-s-t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nest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236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439615" y="207679"/>
            <a:ext cx="113127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latin typeface="Comic Sans MS" panose="030F0702030302020204" pitchFamily="66" charset="0"/>
              </a:rPr>
              <a:t>Some words are called ‘tricky words’. They are not spelt how they sound. Can you read this tricky word?</a:t>
            </a:r>
            <a:endParaRPr lang="en-KY" sz="30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C99C1E-AF82-456D-A623-5153B9B91EF5}"/>
              </a:ext>
            </a:extLst>
          </p:cNvPr>
          <p:cNvSpPr/>
          <p:nvPr/>
        </p:nvSpPr>
        <p:spPr>
          <a:xfrm>
            <a:off x="439615" y="3429000"/>
            <a:ext cx="1131276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dirty="0">
                <a:latin typeface="Comic Sans MS" panose="030F0702030302020204" pitchFamily="66" charset="0"/>
              </a:rPr>
              <a:t>so</a:t>
            </a:r>
            <a:endParaRPr lang="en-KY" sz="115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8175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95060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2993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91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19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45" y="2448695"/>
            <a:ext cx="5946202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March 25,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745" y="4162172"/>
            <a:ext cx="5946579" cy="151418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4</a:t>
            </a:r>
            <a:endParaRPr lang="en-KY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2" name="Freeform: Shape 193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Image result for turtle clipart">
            <a:extLst>
              <a:ext uri="{FF2B5EF4-FFF2-40B4-BE49-F238E27FC236}">
                <a16:creationId xmlns:a16="http://schemas.microsoft.com/office/drawing/2014/main" id="{017DB8F8-4479-4A66-BD9F-F38F648C5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892" y="177567"/>
            <a:ext cx="1710752" cy="15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4" descr="Image result for turtle clipart">
            <a:extLst>
              <a:ext uri="{FF2B5EF4-FFF2-40B4-BE49-F238E27FC236}">
                <a16:creationId xmlns:a16="http://schemas.microsoft.com/office/drawing/2014/main" id="{FAB2DE3C-D226-42D0-B661-DA420B9F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9301" y="3918973"/>
            <a:ext cx="2908677" cy="262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6967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56C6D4-F6E1-4C79-AC01-FC7788534B4E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75" t="15056" r="50758" b="60198"/>
          <a:stretch/>
        </p:blipFill>
        <p:spPr>
          <a:xfrm>
            <a:off x="3823252" y="1860408"/>
            <a:ext cx="4253947" cy="423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926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11" t="15056" r="36522" b="60198"/>
          <a:stretch/>
        </p:blipFill>
        <p:spPr>
          <a:xfrm>
            <a:off x="3823252" y="1767642"/>
            <a:ext cx="4253947" cy="42373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F66E78-1B85-48D3-87AE-162C925FDB27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122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802" r="50500" b="35451"/>
          <a:stretch/>
        </p:blipFill>
        <p:spPr>
          <a:xfrm>
            <a:off x="3856383" y="1923109"/>
            <a:ext cx="4187686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C41C41C-2EF9-4320-9761-48FC5F186EB4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435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21" t="39802" r="36522" b="35451"/>
          <a:stretch/>
        </p:blipFill>
        <p:spPr>
          <a:xfrm>
            <a:off x="3886198" y="1923109"/>
            <a:ext cx="4128055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2E95A6-7CE3-4E27-B470-7C9A6197D54F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15073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4548" r="50556" b="11066"/>
          <a:stretch/>
        </p:blipFill>
        <p:spPr>
          <a:xfrm>
            <a:off x="3876259" y="1717669"/>
            <a:ext cx="414793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DFFC2B-7D48-42DC-A7B4-3212DE1B0FB0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23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33" t="64548" r="36522" b="11066"/>
          <a:stretch/>
        </p:blipFill>
        <p:spPr>
          <a:xfrm>
            <a:off x="3929269" y="1744174"/>
            <a:ext cx="404191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8A8A491-FF50-4FD4-9ECE-7EF15220BB9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0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4548" r="50556" b="11066"/>
          <a:stretch/>
        </p:blipFill>
        <p:spPr>
          <a:xfrm>
            <a:off x="3876259" y="1717669"/>
            <a:ext cx="414793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DFFC2B-7D48-42DC-A7B4-3212DE1B0FB0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378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17955" r="50451" b="57454"/>
          <a:stretch/>
        </p:blipFill>
        <p:spPr>
          <a:xfrm>
            <a:off x="4038707" y="1895061"/>
            <a:ext cx="3823037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C64FCE-86FA-4519-BAC1-FE266E7DA503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579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41" t="17955" r="36630" b="57454"/>
          <a:stretch/>
        </p:blipFill>
        <p:spPr>
          <a:xfrm>
            <a:off x="4131473" y="1921566"/>
            <a:ext cx="3637505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494F9A-9F56-4B15-B285-559922624C5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642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43089" r="50643" b="32321"/>
          <a:stretch/>
        </p:blipFill>
        <p:spPr>
          <a:xfrm>
            <a:off x="3916232" y="1749212"/>
            <a:ext cx="4067987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837BE6-7C37-4857-8873-9CDBB838A74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7907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29" t="43089" r="36630" b="32321"/>
          <a:stretch/>
        </p:blipFill>
        <p:spPr>
          <a:xfrm>
            <a:off x="3942521" y="2057872"/>
            <a:ext cx="4015409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412AC7-92F2-42E6-A947-69AFB09A63B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58908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67795" r="50662" b="6645"/>
          <a:stretch/>
        </p:blipFill>
        <p:spPr>
          <a:xfrm>
            <a:off x="3670768" y="1714138"/>
            <a:ext cx="4240780" cy="43836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6D4492-E253-4FFF-9CA0-006D7511FC2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3036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057D0D7-728E-41F0-9748-8AE01ED14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14668" r="50706" b="60742"/>
          <a:stretch/>
        </p:blipFill>
        <p:spPr>
          <a:xfrm>
            <a:off x="3698852" y="1880534"/>
            <a:ext cx="4194303" cy="42172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82477E-C3B3-47B8-83BC-2D89E79349D1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66175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600" r="50489" b="35560"/>
          <a:stretch/>
        </p:blipFill>
        <p:spPr>
          <a:xfrm>
            <a:off x="3995530" y="1683026"/>
            <a:ext cx="3909391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CC665D-7A68-4581-BFDD-43DB98F5920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685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58" t="39600" r="36522" b="35560"/>
          <a:stretch/>
        </p:blipFill>
        <p:spPr>
          <a:xfrm>
            <a:off x="3896139" y="2188993"/>
            <a:ext cx="3896139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E82776-E450-44F7-AA20-25AA9661159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371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5061" r="50510" b="9931"/>
          <a:stretch/>
        </p:blipFill>
        <p:spPr>
          <a:xfrm>
            <a:off x="3511826" y="1843781"/>
            <a:ext cx="4333461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A459A2-9B03-4F22-84A7-10A0FA21275A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0120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03" t="65061" r="36522" b="9931"/>
          <a:stretch/>
        </p:blipFill>
        <p:spPr>
          <a:xfrm>
            <a:off x="3631095" y="1728941"/>
            <a:ext cx="4280452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88A2E6-E778-4FF0-A635-1E51723C6F59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7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33" t="64548" r="36522" b="11066"/>
          <a:stretch/>
        </p:blipFill>
        <p:spPr>
          <a:xfrm>
            <a:off x="3929269" y="1744174"/>
            <a:ext cx="404191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8A8A491-FF50-4FD4-9ECE-7EF15220BB9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49853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16454" r="50536" b="59213"/>
          <a:stretch/>
        </p:blipFill>
        <p:spPr>
          <a:xfrm>
            <a:off x="3876737" y="1692875"/>
            <a:ext cx="414697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3EC00B-A503-435B-AB4E-027C0018CB6C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245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70" t="16454" r="36306" b="59213"/>
          <a:stretch/>
        </p:blipFill>
        <p:spPr>
          <a:xfrm>
            <a:off x="3989336" y="1706127"/>
            <a:ext cx="421332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C9F46B-0F77-4419-91E2-4B051E635F6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5928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740BAD-9B4C-4114-883D-822FEA98A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41007" r="50436" b="34247"/>
          <a:stretch/>
        </p:blipFill>
        <p:spPr>
          <a:xfrm>
            <a:off x="940905" y="1466203"/>
            <a:ext cx="4598504" cy="46347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87BE51-DDC7-4034-AF3B-0F91E8872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8" t="65754" r="50438" b="9162"/>
          <a:stretch/>
        </p:blipFill>
        <p:spPr>
          <a:xfrm>
            <a:off x="6811617" y="1466203"/>
            <a:ext cx="4598504" cy="46980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27D6AFE-5005-44A4-B772-650806BE644E}"/>
              </a:ext>
            </a:extLst>
          </p:cNvPr>
          <p:cNvSpPr/>
          <p:nvPr/>
        </p:nvSpPr>
        <p:spPr>
          <a:xfrm>
            <a:off x="2902226" y="33977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0123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21436" r="50530" b="54150"/>
          <a:stretch/>
        </p:blipFill>
        <p:spPr>
          <a:xfrm>
            <a:off x="1568451" y="1683026"/>
            <a:ext cx="4282384" cy="42539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3869EF-D390-4DCF-A764-44194A17B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69" t="21436" r="36413" b="54150"/>
          <a:stretch/>
        </p:blipFill>
        <p:spPr>
          <a:xfrm>
            <a:off x="6453809" y="1683026"/>
            <a:ext cx="4282384" cy="42539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7477EE-7366-4424-BA02-6828CEFB2BDC}"/>
              </a:ext>
            </a:extLst>
          </p:cNvPr>
          <p:cNvSpPr/>
          <p:nvPr/>
        </p:nvSpPr>
        <p:spPr>
          <a:xfrm>
            <a:off x="2902226" y="56708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23273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46586" r="50553" b="29265"/>
          <a:stretch/>
        </p:blipFill>
        <p:spPr>
          <a:xfrm>
            <a:off x="3631095" y="1506136"/>
            <a:ext cx="4638262" cy="45651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2902226" y="432762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3643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675250" y="2627142"/>
            <a:ext cx="11092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s-t-o-p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stop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25694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879231" y="601574"/>
            <a:ext cx="104335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Can you sound out and blend this word?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E1DB54-4BC3-4A92-AD63-36EF5330DF48}"/>
              </a:ext>
            </a:extLst>
          </p:cNvPr>
          <p:cNvSpPr/>
          <p:nvPr/>
        </p:nvSpPr>
        <p:spPr>
          <a:xfrm>
            <a:off x="0" y="2570871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Sound it out:   c-a-m-p</a:t>
            </a:r>
          </a:p>
          <a:p>
            <a:pPr algn="ctr"/>
            <a:endParaRPr lang="en-GB" sz="8000" dirty="0">
              <a:latin typeface="Comic Sans MS" panose="030F0702030302020204" pitchFamily="66" charset="0"/>
            </a:endParaRPr>
          </a:p>
          <a:p>
            <a:pPr algn="ctr"/>
            <a:r>
              <a:rPr lang="en-GB" sz="8000" dirty="0">
                <a:latin typeface="Comic Sans MS" panose="030F0702030302020204" pitchFamily="66" charset="0"/>
              </a:rPr>
              <a:t>Blend and read:   camp</a:t>
            </a:r>
            <a:endParaRPr lang="en-KY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9188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A75AD3-0E5B-476E-9960-A0FB0DA8A8BF}"/>
              </a:ext>
            </a:extLst>
          </p:cNvPr>
          <p:cNvSpPr/>
          <p:nvPr/>
        </p:nvSpPr>
        <p:spPr>
          <a:xfrm>
            <a:off x="439615" y="207679"/>
            <a:ext cx="113127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b="1" dirty="0">
                <a:latin typeface="Comic Sans MS" panose="030F0702030302020204" pitchFamily="66" charset="0"/>
              </a:rPr>
              <a:t>Some words are called ‘tricky words’. They are not spelt how they sound. Can you read this tricky word?</a:t>
            </a:r>
            <a:endParaRPr lang="en-KY" sz="3000" b="1" dirty="0">
              <a:latin typeface="Comic Sans MS" panose="030F0702030302020204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C99C1E-AF82-456D-A623-5153B9B91EF5}"/>
              </a:ext>
            </a:extLst>
          </p:cNvPr>
          <p:cNvSpPr/>
          <p:nvPr/>
        </p:nvSpPr>
        <p:spPr>
          <a:xfrm>
            <a:off x="439615" y="3429000"/>
            <a:ext cx="11312769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500" b="1" dirty="0">
                <a:latin typeface="Comic Sans MS" panose="030F0702030302020204" pitchFamily="66" charset="0"/>
              </a:rPr>
              <a:t>little</a:t>
            </a:r>
            <a:endParaRPr lang="en-KY" sz="115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84467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91">
            <a:extLst>
              <a:ext uri="{FF2B5EF4-FFF2-40B4-BE49-F238E27FC236}">
                <a16:creationId xmlns:a16="http://schemas.microsoft.com/office/drawing/2014/main" id="{C9F26692-F12A-4F9E-9C6D-FABE9A277F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08905" y="3726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192">
            <a:extLst>
              <a:ext uri="{FF2B5EF4-FFF2-40B4-BE49-F238E27FC236}">
                <a16:creationId xmlns:a16="http://schemas.microsoft.com/office/drawing/2014/main" id="{19BDF44E-531A-4177-A2D6-2D2310D058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4745" y="2448695"/>
            <a:ext cx="5946202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March 26, 2020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sz="18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4745" y="4162172"/>
            <a:ext cx="5946579" cy="1514185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4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4</a:t>
            </a:r>
            <a:endParaRPr lang="en-KY" sz="4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32" name="Freeform: Shape 193">
            <a:extLst>
              <a:ext uri="{FF2B5EF4-FFF2-40B4-BE49-F238E27FC236}">
                <a16:creationId xmlns:a16="http://schemas.microsoft.com/office/drawing/2014/main" id="{6BFB173A-5EF2-43F4-B3BB-6EA1975FA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33377" y="0"/>
            <a:ext cx="3801784" cy="2254263"/>
          </a:xfrm>
          <a:custGeom>
            <a:avLst/>
            <a:gdLst>
              <a:gd name="connsiteX0" fmla="*/ 34084 w 3801784"/>
              <a:gd name="connsiteY0" fmla="*/ 0 h 2254263"/>
              <a:gd name="connsiteX1" fmla="*/ 3767702 w 3801784"/>
              <a:gd name="connsiteY1" fmla="*/ 0 h 2254263"/>
              <a:gd name="connsiteX2" fmla="*/ 3791970 w 3801784"/>
              <a:gd name="connsiteY2" fmla="*/ 159016 h 2254263"/>
              <a:gd name="connsiteX3" fmla="*/ 3801784 w 3801784"/>
              <a:gd name="connsiteY3" fmla="*/ 353371 h 2254263"/>
              <a:gd name="connsiteX4" fmla="*/ 1900892 w 3801784"/>
              <a:gd name="connsiteY4" fmla="*/ 2254263 h 2254263"/>
              <a:gd name="connsiteX5" fmla="*/ 0 w 3801784"/>
              <a:gd name="connsiteY5" fmla="*/ 353371 h 2254263"/>
              <a:gd name="connsiteX6" fmla="*/ 9815 w 3801784"/>
              <a:gd name="connsiteY6" fmla="*/ 159016 h 2254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1784" h="2254263">
                <a:moveTo>
                  <a:pt x="34084" y="0"/>
                </a:moveTo>
                <a:lnTo>
                  <a:pt x="3767702" y="0"/>
                </a:lnTo>
                <a:lnTo>
                  <a:pt x="3791970" y="159016"/>
                </a:lnTo>
                <a:cubicBezTo>
                  <a:pt x="3798459" y="222918"/>
                  <a:pt x="3801784" y="287757"/>
                  <a:pt x="3801784" y="353371"/>
                </a:cubicBezTo>
                <a:cubicBezTo>
                  <a:pt x="3801784" y="1403205"/>
                  <a:pt x="2950726" y="2254263"/>
                  <a:pt x="1900892" y="2254263"/>
                </a:cubicBezTo>
                <a:cubicBezTo>
                  <a:pt x="851058" y="2254263"/>
                  <a:pt x="0" y="1403205"/>
                  <a:pt x="0" y="353371"/>
                </a:cubicBezTo>
                <a:cubicBezTo>
                  <a:pt x="0" y="287757"/>
                  <a:pt x="3325" y="222918"/>
                  <a:pt x="9815" y="159016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Image result for turtle clipart">
            <a:extLst>
              <a:ext uri="{FF2B5EF4-FFF2-40B4-BE49-F238E27FC236}">
                <a16:creationId xmlns:a16="http://schemas.microsoft.com/office/drawing/2014/main" id="{017DB8F8-4479-4A66-BD9F-F38F648C5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892" y="177567"/>
            <a:ext cx="1710752" cy="15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Freeform 67">
            <a:extLst>
              <a:ext uri="{FF2B5EF4-FFF2-40B4-BE49-F238E27FC236}">
                <a16:creationId xmlns:a16="http://schemas.microsoft.com/office/drawing/2014/main" id="{726FC37F-1DE8-4A19-A1DE-0A2176ED8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86728" y="3030547"/>
            <a:ext cx="4705272" cy="3827453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4" descr="Image result for turtle clipart">
            <a:extLst>
              <a:ext uri="{FF2B5EF4-FFF2-40B4-BE49-F238E27FC236}">
                <a16:creationId xmlns:a16="http://schemas.microsoft.com/office/drawing/2014/main" id="{FAB2DE3C-D226-42D0-B661-DA420B9FB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99301" y="3918973"/>
            <a:ext cx="2908677" cy="262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26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17955" r="50451" b="57454"/>
          <a:stretch/>
        </p:blipFill>
        <p:spPr>
          <a:xfrm>
            <a:off x="4038707" y="1895061"/>
            <a:ext cx="3823037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C64FCE-86FA-4519-BAC1-FE266E7DA503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2514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56C6D4-F6E1-4C79-AC01-FC7788534B4E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275" t="15056" r="50758" b="60198"/>
          <a:stretch/>
        </p:blipFill>
        <p:spPr>
          <a:xfrm>
            <a:off x="3823252" y="1860408"/>
            <a:ext cx="4253947" cy="423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3729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29F3229-2DE8-469D-86CE-6E8026D81F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11" t="15056" r="36522" b="60198"/>
          <a:stretch/>
        </p:blipFill>
        <p:spPr>
          <a:xfrm>
            <a:off x="3823252" y="1767642"/>
            <a:ext cx="4253947" cy="423739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FF66E78-1B85-48D3-87AE-162C925FDB27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23163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802" r="50500" b="35451"/>
          <a:stretch/>
        </p:blipFill>
        <p:spPr>
          <a:xfrm>
            <a:off x="3856383" y="1923109"/>
            <a:ext cx="4187686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C41C41C-2EF9-4320-9761-48FC5F186EB4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114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AAB457B6-3DD5-4C29-A48A-BA20328B46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21" t="39802" r="36522" b="35451"/>
          <a:stretch/>
        </p:blipFill>
        <p:spPr>
          <a:xfrm>
            <a:off x="3886198" y="1923109"/>
            <a:ext cx="4128055" cy="41746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2E95A6-7CE3-4E27-B470-7C9A6197D54F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0615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4548" r="50556" b="11066"/>
          <a:stretch/>
        </p:blipFill>
        <p:spPr>
          <a:xfrm>
            <a:off x="3876259" y="1717669"/>
            <a:ext cx="414793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2DFFC2B-7D48-42DC-A7B4-3212DE1B0FB0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9478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0377358-CEF4-4E35-8D65-02A71188FE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33" t="64548" r="36522" b="11066"/>
          <a:stretch/>
        </p:blipFill>
        <p:spPr>
          <a:xfrm>
            <a:off x="3929269" y="1744174"/>
            <a:ext cx="4041913" cy="40911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8A8A491-FF50-4FD4-9ECE-7EF15220BB9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899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17955" r="50451" b="57454"/>
          <a:stretch/>
        </p:blipFill>
        <p:spPr>
          <a:xfrm>
            <a:off x="4038707" y="1895061"/>
            <a:ext cx="3823037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4C64FCE-86FA-4519-BAC1-FE266E7DA503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4196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41" t="17955" r="36630" b="57454"/>
          <a:stretch/>
        </p:blipFill>
        <p:spPr>
          <a:xfrm>
            <a:off x="4131473" y="1921566"/>
            <a:ext cx="3637505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494F9A-9F56-4B15-B285-559922624C5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92150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43089" r="50643" b="32321"/>
          <a:stretch/>
        </p:blipFill>
        <p:spPr>
          <a:xfrm>
            <a:off x="3916232" y="1749212"/>
            <a:ext cx="4067987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837BE6-7C37-4857-8873-9CDBB838A74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852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629" t="43089" r="36630" b="32321"/>
          <a:stretch/>
        </p:blipFill>
        <p:spPr>
          <a:xfrm>
            <a:off x="3942521" y="2057872"/>
            <a:ext cx="4015409" cy="403992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E412AC7-92F2-42E6-A947-69AFB09A63B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04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941" t="17955" r="36630" b="57454"/>
          <a:stretch/>
        </p:blipFill>
        <p:spPr>
          <a:xfrm>
            <a:off x="4131473" y="1921566"/>
            <a:ext cx="3637505" cy="374478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494F9A-9F56-4B15-B285-559922624C5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4237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99AE446D-BDBB-4C79-9075-C8B64DDE0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435" t="67795" r="50662" b="6645"/>
          <a:stretch/>
        </p:blipFill>
        <p:spPr>
          <a:xfrm>
            <a:off x="3670768" y="1714138"/>
            <a:ext cx="4240780" cy="43836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6D4492-E253-4FFF-9CA0-006D7511FC2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5046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4057D0D7-728E-41F0-9748-8AE01ED14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14668" r="50706" b="60742"/>
          <a:stretch/>
        </p:blipFill>
        <p:spPr>
          <a:xfrm>
            <a:off x="3698852" y="1880534"/>
            <a:ext cx="4194303" cy="42172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A82477E-C3B3-47B8-83BC-2D89E79349D1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681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39600" r="50489" b="35560"/>
          <a:stretch/>
        </p:blipFill>
        <p:spPr>
          <a:xfrm>
            <a:off x="3995530" y="1683026"/>
            <a:ext cx="3909391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CC665D-7A68-4581-BFDD-43DB98F5920D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7496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58" t="39600" r="36522" b="35560"/>
          <a:stretch/>
        </p:blipFill>
        <p:spPr>
          <a:xfrm>
            <a:off x="3896139" y="2188993"/>
            <a:ext cx="3896139" cy="39088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E82776-E450-44F7-AA20-25AA96611592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89546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44" t="65061" r="50510" b="9931"/>
          <a:stretch/>
        </p:blipFill>
        <p:spPr>
          <a:xfrm>
            <a:off x="3511826" y="1843781"/>
            <a:ext cx="4333461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BA459A2-9B03-4F22-84A7-10A0FA21275A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83773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0F77A3-E23D-4DA8-AD49-29451F7A3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03" t="65061" r="36522" b="9931"/>
          <a:stretch/>
        </p:blipFill>
        <p:spPr>
          <a:xfrm>
            <a:off x="3631095" y="1728941"/>
            <a:ext cx="4280452" cy="43688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388A2E6-E778-4FF0-A635-1E51723C6F59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67832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16454" r="50536" b="59213"/>
          <a:stretch/>
        </p:blipFill>
        <p:spPr>
          <a:xfrm>
            <a:off x="3876737" y="1692875"/>
            <a:ext cx="414697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23EC00B-A503-435B-AB4E-027C0018CB6C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0592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CDB5A73C-ABEE-46F0-AD68-1A2725156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70" t="16454" r="36306" b="59213"/>
          <a:stretch/>
        </p:blipFill>
        <p:spPr>
          <a:xfrm>
            <a:off x="3989336" y="1706127"/>
            <a:ext cx="4213327" cy="41398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FC9F46B-0F77-4419-91E2-4B051E635F66}"/>
              </a:ext>
            </a:extLst>
          </p:cNvPr>
          <p:cNvSpPr/>
          <p:nvPr/>
        </p:nvSpPr>
        <p:spPr>
          <a:xfrm>
            <a:off x="2902226" y="76020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86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E740BAD-9B4C-4114-883D-822FEA98A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9" t="41007" r="50436" b="34247"/>
          <a:stretch/>
        </p:blipFill>
        <p:spPr>
          <a:xfrm>
            <a:off x="940905" y="1466203"/>
            <a:ext cx="4598504" cy="46347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187BE51-DDC7-4034-AF3B-0F91E887280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758" t="65754" r="50438" b="9162"/>
          <a:stretch/>
        </p:blipFill>
        <p:spPr>
          <a:xfrm>
            <a:off x="6811617" y="1466203"/>
            <a:ext cx="4598504" cy="46980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27D6AFE-5005-44A4-B772-650806BE644E}"/>
              </a:ext>
            </a:extLst>
          </p:cNvPr>
          <p:cNvSpPr/>
          <p:nvPr/>
        </p:nvSpPr>
        <p:spPr>
          <a:xfrm>
            <a:off x="2902226" y="339775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3796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4C997C-35B2-4B48-A047-F7B4A5F59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652" t="21436" r="50530" b="54150"/>
          <a:stretch/>
        </p:blipFill>
        <p:spPr>
          <a:xfrm>
            <a:off x="1568451" y="1683026"/>
            <a:ext cx="4282384" cy="42539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B3869EF-D390-4DCF-A764-44194A17B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769" t="21436" r="36413" b="54150"/>
          <a:stretch/>
        </p:blipFill>
        <p:spPr>
          <a:xfrm>
            <a:off x="6453809" y="1683026"/>
            <a:ext cx="4282384" cy="425394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7477EE-7366-4424-BA02-6828CEFB2BDC}"/>
              </a:ext>
            </a:extLst>
          </p:cNvPr>
          <p:cNvSpPr/>
          <p:nvPr/>
        </p:nvSpPr>
        <p:spPr>
          <a:xfrm>
            <a:off x="2902226" y="567083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is this sound?</a:t>
            </a:r>
            <a:endParaRPr lang="en-KY" sz="4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7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765</Words>
  <Application>Microsoft Office PowerPoint</Application>
  <PresentationFormat>Widescreen</PresentationFormat>
  <Paragraphs>156</Paragraphs>
  <Slides>104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9" baseType="lpstr">
      <vt:lpstr>Arial</vt:lpstr>
      <vt:lpstr>Calibri</vt:lpstr>
      <vt:lpstr>Calibri Light</vt:lpstr>
      <vt:lpstr>Comic Sans MS</vt:lpstr>
      <vt:lpstr>Office Theme</vt:lpstr>
      <vt:lpstr>Turtles Group Phonics Phase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Turtles Group Phonics Phase 4</dc:title>
  <dc:creator>Helen Wade</dc:creator>
  <cp:lastModifiedBy>Helen Wade</cp:lastModifiedBy>
  <cp:revision>8</cp:revision>
  <dcterms:created xsi:type="dcterms:W3CDTF">2020-03-22T20:33:48Z</dcterms:created>
  <dcterms:modified xsi:type="dcterms:W3CDTF">2020-03-23T02:42:47Z</dcterms:modified>
</cp:coreProperties>
</file>