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1" r:id="rId3"/>
    <p:sldId id="414" r:id="rId4"/>
    <p:sldId id="283" r:id="rId5"/>
    <p:sldId id="262" r:id="rId6"/>
    <p:sldId id="286" r:id="rId7"/>
    <p:sldId id="415" r:id="rId8"/>
    <p:sldId id="288" r:id="rId9"/>
    <p:sldId id="287" r:id="rId10"/>
    <p:sldId id="284" r:id="rId11"/>
    <p:sldId id="416" r:id="rId12"/>
    <p:sldId id="418" r:id="rId13"/>
    <p:sldId id="294" r:id="rId14"/>
    <p:sldId id="296" r:id="rId15"/>
    <p:sldId id="297" r:id="rId16"/>
    <p:sldId id="417" r:id="rId17"/>
    <p:sldId id="389" r:id="rId18"/>
    <p:sldId id="319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349" r:id="rId27"/>
    <p:sldId id="348" r:id="rId28"/>
    <p:sldId id="426" r:id="rId29"/>
    <p:sldId id="427" r:id="rId30"/>
    <p:sldId id="428" r:id="rId31"/>
    <p:sldId id="429" r:id="rId32"/>
    <p:sldId id="430" r:id="rId33"/>
    <p:sldId id="431" r:id="rId34"/>
    <p:sldId id="377" r:id="rId35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298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26/04/2020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April 27,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latin typeface="Comic Sans MS" panose="030F0702030302020204" pitchFamily="66" charset="0"/>
              </a:rPr>
              <a:t>Sounds like /</a:t>
            </a:r>
            <a:r>
              <a:rPr lang="en-GB" sz="2400" dirty="0" err="1">
                <a:latin typeface="Comic Sans MS" panose="030F0702030302020204" pitchFamily="66" charset="0"/>
              </a:rPr>
              <a:t>ee</a:t>
            </a:r>
            <a:r>
              <a:rPr lang="en-GB" sz="2400" dirty="0">
                <a:latin typeface="Comic Sans MS" panose="030F0702030302020204" pitchFamily="66" charset="0"/>
              </a:rPr>
              <a:t>/ and /</a:t>
            </a:r>
            <a:r>
              <a:rPr lang="en-GB" sz="2400" dirty="0" err="1">
                <a:latin typeface="Comic Sans MS" panose="030F0702030302020204" pitchFamily="66" charset="0"/>
              </a:rPr>
              <a:t>ea</a:t>
            </a:r>
            <a:r>
              <a:rPr lang="en-GB" sz="2400" dirty="0">
                <a:latin typeface="Comic Sans MS" panose="030F0702030302020204" pitchFamily="66" charset="0"/>
              </a:rPr>
              <a:t>/            /</a:t>
            </a:r>
            <a:r>
              <a:rPr lang="en-GB" sz="2400" dirty="0" err="1">
                <a:latin typeface="Comic Sans MS" panose="030F0702030302020204" pitchFamily="66" charset="0"/>
              </a:rPr>
              <a:t>ey</a:t>
            </a:r>
            <a:r>
              <a:rPr lang="en-GB" sz="2400" dirty="0">
                <a:latin typeface="Comic Sans MS" panose="030F0702030302020204" pitchFamily="66" charset="0"/>
              </a:rPr>
              <a:t>/ always comes at the end of a word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3A886F-A2D8-464D-885D-AB7A194A05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161" t="31102" r="26438" b="27332"/>
          <a:stretch/>
        </p:blipFill>
        <p:spPr>
          <a:xfrm>
            <a:off x="4207565" y="1389010"/>
            <a:ext cx="3452192" cy="344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5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dirty="0">
                <a:latin typeface="Comic Sans MS" panose="030F0702030302020204" pitchFamily="66" charset="0"/>
              </a:rPr>
              <a:t>Can you read these /</a:t>
            </a:r>
            <a:r>
              <a:rPr lang="en-GB" sz="4000" dirty="0" err="1">
                <a:latin typeface="Comic Sans MS" panose="030F0702030302020204" pitchFamily="66" charset="0"/>
              </a:rPr>
              <a:t>ey</a:t>
            </a:r>
            <a:r>
              <a:rPr lang="en-GB" sz="4000" dirty="0">
                <a:latin typeface="Comic Sans MS" panose="030F0702030302020204" pitchFamily="66" charset="0"/>
              </a:rPr>
              <a:t>/ words?</a:t>
            </a: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money     donkey      turkey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6475D55-0DFD-44F0-BB7D-32AF493A6331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5" name="Speech Bubble: Oval 4">
              <a:extLst>
                <a:ext uri="{FF2B5EF4-FFF2-40B4-BE49-F238E27FC236}">
                  <a16:creationId xmlns:a16="http://schemas.microsoft.com/office/drawing/2014/main" id="{F3DB5926-DEAA-451E-BCB2-5A520523B802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C0AF21B-C471-44DF-A568-1739A5CDBF16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689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596347" y="1140518"/>
            <a:ext cx="108005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ey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jockey     valley     trolley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691802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558747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291925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0679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dirty="0">
                <a:latin typeface="Comic Sans MS" panose="030F0702030302020204" pitchFamily="66" charset="0"/>
              </a:rPr>
              <a:t>Can you spell this tricky word?</a:t>
            </a: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3082259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dirty="0">
                <a:latin typeface="Comic Sans MS" panose="030F0702030302020204" pitchFamily="66" charset="0"/>
              </a:rPr>
              <a:t>Can you read these /</a:t>
            </a:r>
            <a:r>
              <a:rPr lang="en-GB" sz="4000" dirty="0" err="1">
                <a:latin typeface="Comic Sans MS" panose="030F0702030302020204" pitchFamily="66" charset="0"/>
              </a:rPr>
              <a:t>ey</a:t>
            </a:r>
            <a:r>
              <a:rPr lang="en-GB" sz="4000" dirty="0">
                <a:latin typeface="Comic Sans MS" panose="030F0702030302020204" pitchFamily="66" charset="0"/>
              </a:rPr>
              <a:t>/ words?</a:t>
            </a: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chimney        monkey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92764" y="1198867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How quickly can you write these /</a:t>
            </a:r>
            <a:r>
              <a:rPr lang="en-GB" sz="4400" dirty="0" err="1">
                <a:latin typeface="Comic Sans MS" panose="030F0702030302020204" pitchFamily="66" charset="0"/>
              </a:rPr>
              <a:t>ey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donkey     turkey     money</a:t>
            </a:r>
          </a:p>
        </p:txBody>
      </p:sp>
    </p:spTree>
    <p:extLst>
      <p:ext uri="{BB962C8B-B14F-4D97-AF65-F5344CB8AC3E}">
        <p14:creationId xmlns:p14="http://schemas.microsoft.com/office/powerpoint/2010/main" val="3916609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Read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his sentence: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 monkey is on the chimney.</a:t>
            </a:r>
          </a:p>
        </p:txBody>
      </p:sp>
    </p:spTree>
    <p:extLst>
      <p:ext uri="{BB962C8B-B14F-4D97-AF65-F5344CB8AC3E}">
        <p14:creationId xmlns:p14="http://schemas.microsoft.com/office/powerpoint/2010/main" val="237093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April 29,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It is a split /a/ sound. It always has one letter in the middle that splits the /ae/ sound.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It sounds like /ai/ and /ay/.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124EF5-E5BD-426D-B191-25ACF12C6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78" t="26655" r="50870" b="31585"/>
          <a:stretch/>
        </p:blipFill>
        <p:spPr>
          <a:xfrm>
            <a:off x="4300329" y="1595198"/>
            <a:ext cx="3340568" cy="33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7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Can you read these /a-e/ words?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came     made     make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6970643" y="5062330"/>
            <a:ext cx="4916557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7407966" y="5420036"/>
            <a:ext cx="414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curve your sound button on a split sound!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EF3E694-4AFA-4AB9-9116-D4ABAFC4E91A}"/>
              </a:ext>
            </a:extLst>
          </p:cNvPr>
          <p:cNvGrpSpPr/>
          <p:nvPr/>
        </p:nvGrpSpPr>
        <p:grpSpPr>
          <a:xfrm>
            <a:off x="2372138" y="3672603"/>
            <a:ext cx="1497499" cy="395813"/>
            <a:chOff x="2372138" y="3672603"/>
            <a:chExt cx="1497499" cy="39581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F183C8B-9203-4C2F-855F-DAB2A1117469}"/>
                </a:ext>
              </a:extLst>
            </p:cNvPr>
            <p:cNvSpPr/>
            <p:nvPr/>
          </p:nvSpPr>
          <p:spPr>
            <a:xfrm>
              <a:off x="2372138" y="367260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B91DF41-F098-4F59-83E4-974F26AA1773}"/>
                </a:ext>
              </a:extLst>
            </p:cNvPr>
            <p:cNvSpPr/>
            <p:nvPr/>
          </p:nvSpPr>
          <p:spPr>
            <a:xfrm>
              <a:off x="3253411" y="3679231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1" name="Arrow: Curved Up 10">
              <a:extLst>
                <a:ext uri="{FF2B5EF4-FFF2-40B4-BE49-F238E27FC236}">
                  <a16:creationId xmlns:a16="http://schemas.microsoft.com/office/drawing/2014/main" id="{14E0AE03-7BF0-40C0-9E0D-573364DB1BF8}"/>
                </a:ext>
              </a:extLst>
            </p:cNvPr>
            <p:cNvSpPr/>
            <p:nvPr/>
          </p:nvSpPr>
          <p:spPr>
            <a:xfrm>
              <a:off x="2822715" y="3672603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35C68C-5F28-429E-8026-B991040CA45E}"/>
              </a:ext>
            </a:extLst>
          </p:cNvPr>
          <p:cNvGrpSpPr/>
          <p:nvPr/>
        </p:nvGrpSpPr>
        <p:grpSpPr>
          <a:xfrm>
            <a:off x="5400258" y="3613847"/>
            <a:ext cx="1497499" cy="395813"/>
            <a:chOff x="2372138" y="3672603"/>
            <a:chExt cx="1497499" cy="39581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014BEC6-40AA-40C1-9A87-D934815F28FE}"/>
                </a:ext>
              </a:extLst>
            </p:cNvPr>
            <p:cNvSpPr/>
            <p:nvPr/>
          </p:nvSpPr>
          <p:spPr>
            <a:xfrm>
              <a:off x="2372138" y="367260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38A932B-F38D-40FA-866D-DDA56EB5B3D6}"/>
                </a:ext>
              </a:extLst>
            </p:cNvPr>
            <p:cNvSpPr/>
            <p:nvPr/>
          </p:nvSpPr>
          <p:spPr>
            <a:xfrm>
              <a:off x="3253411" y="3679231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6" name="Arrow: Curved Up 15">
              <a:extLst>
                <a:ext uri="{FF2B5EF4-FFF2-40B4-BE49-F238E27FC236}">
                  <a16:creationId xmlns:a16="http://schemas.microsoft.com/office/drawing/2014/main" id="{0AF4582B-7F6A-4143-B3A8-844EA46B0EEE}"/>
                </a:ext>
              </a:extLst>
            </p:cNvPr>
            <p:cNvSpPr/>
            <p:nvPr/>
          </p:nvSpPr>
          <p:spPr>
            <a:xfrm>
              <a:off x="2822715" y="3672603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834F44-48E1-480E-8A23-B512299184E4}"/>
              </a:ext>
            </a:extLst>
          </p:cNvPr>
          <p:cNvGrpSpPr/>
          <p:nvPr/>
        </p:nvGrpSpPr>
        <p:grpSpPr>
          <a:xfrm>
            <a:off x="8322365" y="3642101"/>
            <a:ext cx="1497499" cy="395813"/>
            <a:chOff x="2372138" y="3672603"/>
            <a:chExt cx="1497499" cy="39581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E77A4C2-5F8D-462D-9EB0-3C21B87683E0}"/>
                </a:ext>
              </a:extLst>
            </p:cNvPr>
            <p:cNvSpPr/>
            <p:nvPr/>
          </p:nvSpPr>
          <p:spPr>
            <a:xfrm>
              <a:off x="2372138" y="367260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0093717-9A96-4899-8967-1B991914A86B}"/>
                </a:ext>
              </a:extLst>
            </p:cNvPr>
            <p:cNvSpPr/>
            <p:nvPr/>
          </p:nvSpPr>
          <p:spPr>
            <a:xfrm>
              <a:off x="3253411" y="3679231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0" name="Arrow: Curved Up 19">
              <a:extLst>
                <a:ext uri="{FF2B5EF4-FFF2-40B4-BE49-F238E27FC236}">
                  <a16:creationId xmlns:a16="http://schemas.microsoft.com/office/drawing/2014/main" id="{ECB97986-9F21-46B8-8758-CF9DC15CA683}"/>
                </a:ext>
              </a:extLst>
            </p:cNvPr>
            <p:cNvSpPr/>
            <p:nvPr/>
          </p:nvSpPr>
          <p:spPr>
            <a:xfrm>
              <a:off x="2822715" y="3672603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78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Can you spell these /a-e/ words?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take     game     cake</a:t>
            </a:r>
          </a:p>
        </p:txBody>
      </p:sp>
    </p:spTree>
    <p:extLst>
      <p:ext uri="{BB962C8B-B14F-4D97-AF65-F5344CB8AC3E}">
        <p14:creationId xmlns:p14="http://schemas.microsoft.com/office/powerpoint/2010/main" val="2819797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Can you read this tricky word?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4233867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Can you read these /a-e/ words?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shame     lame     amaze</a:t>
            </a:r>
          </a:p>
        </p:txBody>
      </p:sp>
    </p:spTree>
    <p:extLst>
      <p:ext uri="{BB962C8B-B14F-4D97-AF65-F5344CB8AC3E}">
        <p14:creationId xmlns:p14="http://schemas.microsoft.com/office/powerpoint/2010/main" val="1746916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92764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How quickly can you write these /a-e/ words?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snake     escape     same</a:t>
            </a:r>
          </a:p>
        </p:txBody>
      </p:sp>
    </p:spTree>
    <p:extLst>
      <p:ext uri="{BB962C8B-B14F-4D97-AF65-F5344CB8AC3E}">
        <p14:creationId xmlns:p14="http://schemas.microsoft.com/office/powerpoint/2010/main" val="3667017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Wri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e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his sen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ence: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Make me a cake.</a:t>
            </a:r>
          </a:p>
        </p:txBody>
      </p:sp>
    </p:spTree>
    <p:extLst>
      <p:ext uri="{BB962C8B-B14F-4D97-AF65-F5344CB8AC3E}">
        <p14:creationId xmlns:p14="http://schemas.microsoft.com/office/powerpoint/2010/main" val="461488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April 30,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30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Sounds like /</a:t>
            </a:r>
            <a:r>
              <a:rPr lang="en-GB" dirty="0" err="1">
                <a:latin typeface="Comic Sans MS" panose="030F0702030302020204" pitchFamily="66" charset="0"/>
              </a:rPr>
              <a:t>ee</a:t>
            </a:r>
            <a:r>
              <a:rPr lang="en-GB" dirty="0">
                <a:latin typeface="Comic Sans MS" panose="030F0702030302020204" pitchFamily="66" charset="0"/>
              </a:rPr>
              <a:t>/ and /</a:t>
            </a:r>
            <a:r>
              <a:rPr lang="en-GB" dirty="0" err="1">
                <a:latin typeface="Comic Sans MS" panose="030F0702030302020204" pitchFamily="66" charset="0"/>
              </a:rPr>
              <a:t>ea</a:t>
            </a:r>
            <a:r>
              <a:rPr lang="en-GB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EC4BD-E7B9-47C5-A39E-5172CAF8D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6462" r="26304" b="31585"/>
          <a:stretch/>
        </p:blipFill>
        <p:spPr>
          <a:xfrm>
            <a:off x="4161183" y="1537252"/>
            <a:ext cx="3578087" cy="356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0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Can you read these /e-e/ words?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Pete     compete     Steve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FA6E43-E399-451E-B37A-A2BA361B56B9}"/>
              </a:ext>
            </a:extLst>
          </p:cNvPr>
          <p:cNvGrpSpPr/>
          <p:nvPr/>
        </p:nvGrpSpPr>
        <p:grpSpPr>
          <a:xfrm>
            <a:off x="622852" y="4297579"/>
            <a:ext cx="2915478" cy="1953370"/>
            <a:chOff x="622852" y="4297579"/>
            <a:chExt cx="2915478" cy="1953370"/>
          </a:xfrm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CB06913F-3432-4BAC-B41D-70E9A427F184}"/>
                </a:ext>
              </a:extLst>
            </p:cNvPr>
            <p:cNvSpPr/>
            <p:nvPr/>
          </p:nvSpPr>
          <p:spPr>
            <a:xfrm>
              <a:off x="622852" y="4297579"/>
              <a:ext cx="2915478" cy="195337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3FCA99-72E4-40A3-BDE6-61B85B5EBC56}"/>
                </a:ext>
              </a:extLst>
            </p:cNvPr>
            <p:cNvSpPr txBox="1"/>
            <p:nvPr/>
          </p:nvSpPr>
          <p:spPr>
            <a:xfrm>
              <a:off x="980662" y="4797287"/>
              <a:ext cx="21070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 wonder why Pete and Steve start with capital letters…</a:t>
              </a:r>
              <a:endParaRPr lang="en-KY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EE3B15-56F7-4D65-BA45-BF8B22351458}"/>
              </a:ext>
            </a:extLst>
          </p:cNvPr>
          <p:cNvGrpSpPr/>
          <p:nvPr/>
        </p:nvGrpSpPr>
        <p:grpSpPr>
          <a:xfrm>
            <a:off x="4512363" y="3758743"/>
            <a:ext cx="2789587" cy="402437"/>
            <a:chOff x="4512363" y="3758743"/>
            <a:chExt cx="2789587" cy="40243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6C6AFB-1D18-42D3-AA8A-D0624F8B2BE0}"/>
                </a:ext>
              </a:extLst>
            </p:cNvPr>
            <p:cNvSpPr/>
            <p:nvPr/>
          </p:nvSpPr>
          <p:spPr>
            <a:xfrm>
              <a:off x="5804451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AA089D-0B3D-43B5-97AF-AE578CF93733}"/>
                </a:ext>
              </a:extLst>
            </p:cNvPr>
            <p:cNvSpPr/>
            <p:nvPr/>
          </p:nvSpPr>
          <p:spPr>
            <a:xfrm>
              <a:off x="6685724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1" name="Arrow: Curved Up 10">
              <a:extLst>
                <a:ext uri="{FF2B5EF4-FFF2-40B4-BE49-F238E27FC236}">
                  <a16:creationId xmlns:a16="http://schemas.microsoft.com/office/drawing/2014/main" id="{ED950750-9247-49B1-92C6-8947662CAA62}"/>
                </a:ext>
              </a:extLst>
            </p:cNvPr>
            <p:cNvSpPr/>
            <p:nvPr/>
          </p:nvSpPr>
          <p:spPr>
            <a:xfrm>
              <a:off x="6255028" y="3765367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D67FEA0-5787-4898-A72D-2E2AEE076B84}"/>
                </a:ext>
              </a:extLst>
            </p:cNvPr>
            <p:cNvSpPr/>
            <p:nvPr/>
          </p:nvSpPr>
          <p:spPr>
            <a:xfrm>
              <a:off x="5387005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3D62BE5-F177-4E55-B633-0348DA38F8D7}"/>
                </a:ext>
              </a:extLst>
            </p:cNvPr>
            <p:cNvSpPr/>
            <p:nvPr/>
          </p:nvSpPr>
          <p:spPr>
            <a:xfrm>
              <a:off x="4850291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B30077A-0D0A-4EA9-B4FC-3DF9034AEFAA}"/>
                </a:ext>
              </a:extLst>
            </p:cNvPr>
            <p:cNvSpPr/>
            <p:nvPr/>
          </p:nvSpPr>
          <p:spPr>
            <a:xfrm>
              <a:off x="4512363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177224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oe</a:t>
            </a:r>
            <a:r>
              <a:rPr lang="en-GB" sz="3200" dirty="0">
                <a:latin typeface="Comic Sans MS" panose="030F0702030302020204" pitchFamily="66" charset="0"/>
              </a:rPr>
              <a:t>/ grapheme usually comes at the end of the word.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37F06B-3E30-4CED-AA38-7EEA11A9D7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3562" r="26304" b="34485"/>
          <a:stretch/>
        </p:blipFill>
        <p:spPr>
          <a:xfrm>
            <a:off x="4505738" y="1616766"/>
            <a:ext cx="2888975" cy="287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99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Can you spell these /e-e/ words?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even     theme     extreme</a:t>
            </a:r>
          </a:p>
        </p:txBody>
      </p:sp>
    </p:spTree>
    <p:extLst>
      <p:ext uri="{BB962C8B-B14F-4D97-AF65-F5344CB8AC3E}">
        <p14:creationId xmlns:p14="http://schemas.microsoft.com/office/powerpoint/2010/main" val="610056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latin typeface="Comic Sans MS" panose="030F0702030302020204" pitchFamily="66" charset="0"/>
              </a:rPr>
              <a:t>Can you read these /e-e/ words?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Eve     theme     extreme</a:t>
            </a:r>
          </a:p>
        </p:txBody>
      </p:sp>
    </p:spTree>
    <p:extLst>
      <p:ext uri="{BB962C8B-B14F-4D97-AF65-F5344CB8AC3E}">
        <p14:creationId xmlns:p14="http://schemas.microsoft.com/office/powerpoint/2010/main" val="635942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How quickly can you write these /e-e/ words?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Pete     Steve     complete</a:t>
            </a:r>
          </a:p>
        </p:txBody>
      </p:sp>
    </p:spTree>
    <p:extLst>
      <p:ext uri="{BB962C8B-B14F-4D97-AF65-F5344CB8AC3E}">
        <p14:creationId xmlns:p14="http://schemas.microsoft.com/office/powerpoint/2010/main" val="3059435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Read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his sen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ence: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Pete and Steve made lunch.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84243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Joe     toe    hoe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735F39-B846-4F39-90AB-103EB7F46A03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28" name="Speech Bubble: Oval 27">
              <a:extLst>
                <a:ext uri="{FF2B5EF4-FFF2-40B4-BE49-F238E27FC236}">
                  <a16:creationId xmlns:a16="http://schemas.microsoft.com/office/drawing/2014/main" id="{7CC2FD1F-DD98-4B7E-A321-2C47491CF926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EC726EA-7EC7-4D9F-81ED-0C81F938803E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21634" y="1127266"/>
            <a:ext cx="101909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woe        foe        toe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921023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787968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521146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7504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Spelling Rule</a:t>
            </a:r>
            <a:endParaRPr lang="en-GB" sz="6600" b="1" u="sng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31A9DC-3116-44E0-8E8A-7CCEBC10CC9F}"/>
              </a:ext>
            </a:extLst>
          </p:cNvPr>
          <p:cNvSpPr/>
          <p:nvPr/>
        </p:nvSpPr>
        <p:spPr>
          <a:xfrm>
            <a:off x="410818" y="2026431"/>
            <a:ext cx="113703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When a singular word ends in ‘o’ such as hero and tomato, it becomes /</a:t>
            </a:r>
            <a:r>
              <a:rPr lang="en-GB" sz="4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</a:rPr>
              <a:t>/ when it’s a plural.</a:t>
            </a:r>
          </a:p>
          <a:p>
            <a:pPr algn="ctr">
              <a:spcAft>
                <a:spcPts val="0"/>
              </a:spcAft>
            </a:pPr>
            <a:endParaRPr lang="en-KY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these words:</a:t>
            </a:r>
          </a:p>
          <a:p>
            <a:pPr algn="ctr"/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tomatoes     goes     potatoes     heroes</a:t>
            </a:r>
            <a:endParaRPr lang="en-KY" sz="4400" dirty="0"/>
          </a:p>
        </p:txBody>
      </p:sp>
    </p:spTree>
    <p:extLst>
      <p:ext uri="{BB962C8B-B14F-4D97-AF65-F5344CB8AC3E}">
        <p14:creationId xmlns:p14="http://schemas.microsoft.com/office/powerpoint/2010/main" val="63509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Can you read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his?</a:t>
            </a:r>
            <a:endParaRPr lang="en-GB" sz="66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EFD5ED-C6C7-4524-9E85-D624BC8BB95F}"/>
              </a:ext>
            </a:extLst>
          </p:cNvPr>
          <p:cNvSpPr/>
          <p:nvPr/>
        </p:nvSpPr>
        <p:spPr>
          <a:xfrm>
            <a:off x="212036" y="2816086"/>
            <a:ext cx="11979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Joe hurt his toe.</a:t>
            </a:r>
          </a:p>
        </p:txBody>
      </p:sp>
    </p:spTree>
    <p:extLst>
      <p:ext uri="{BB962C8B-B14F-4D97-AF65-F5344CB8AC3E}">
        <p14:creationId xmlns:p14="http://schemas.microsoft.com/office/powerpoint/2010/main" val="262756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April 28,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670</Words>
  <Application>Microsoft Office PowerPoint</Application>
  <PresentationFormat>Widescreen</PresentationFormat>
  <Paragraphs>188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Comic Sans MS</vt:lpstr>
      <vt:lpstr>Times New Roman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42</cp:revision>
  <dcterms:created xsi:type="dcterms:W3CDTF">2020-03-22T19:06:16Z</dcterms:created>
  <dcterms:modified xsi:type="dcterms:W3CDTF">2020-04-27T01:20:09Z</dcterms:modified>
</cp:coreProperties>
</file>