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8" r:id="rId2"/>
    <p:sldId id="279" r:id="rId3"/>
    <p:sldId id="280" r:id="rId4"/>
    <p:sldId id="281" r:id="rId5"/>
    <p:sldId id="282" r:id="rId6"/>
    <p:sldId id="283" r:id="rId7"/>
    <p:sldId id="285" r:id="rId8"/>
    <p:sldId id="286" r:id="rId9"/>
    <p:sldId id="287" r:id="rId10"/>
    <p:sldId id="288" r:id="rId11"/>
  </p:sldIdLst>
  <p:sldSz cx="12192000" cy="6858000"/>
  <p:notesSz cx="6858000" cy="9144000"/>
  <p:defaultTextStyle>
    <a:defPPr>
      <a:defRPr lang="en-K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765" autoAdjust="0"/>
    <p:restoredTop sz="94660"/>
  </p:normalViewPr>
  <p:slideViewPr>
    <p:cSldViewPr snapToGrid="0">
      <p:cViewPr varScale="1">
        <p:scale>
          <a:sx n="72" d="100"/>
          <a:sy n="72" d="100"/>
        </p:scale>
        <p:origin x="79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F41B3-5099-4CC5-A026-4BA72ED09D2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KY"/>
          </a:p>
        </p:txBody>
      </p:sp>
      <p:sp>
        <p:nvSpPr>
          <p:cNvPr id="3" name="Subtitle 2">
            <a:extLst>
              <a:ext uri="{FF2B5EF4-FFF2-40B4-BE49-F238E27FC236}">
                <a16:creationId xmlns:a16="http://schemas.microsoft.com/office/drawing/2014/main" id="{450B16FF-B1EB-48B7-9FA8-9DC6F0E0524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KY"/>
          </a:p>
        </p:txBody>
      </p:sp>
      <p:sp>
        <p:nvSpPr>
          <p:cNvPr id="4" name="Date Placeholder 3">
            <a:extLst>
              <a:ext uri="{FF2B5EF4-FFF2-40B4-BE49-F238E27FC236}">
                <a16:creationId xmlns:a16="http://schemas.microsoft.com/office/drawing/2014/main" id="{26D2E94A-6712-4352-9FB5-F0D0BD97C26A}"/>
              </a:ext>
            </a:extLst>
          </p:cNvPr>
          <p:cNvSpPr>
            <a:spLocks noGrp="1"/>
          </p:cNvSpPr>
          <p:nvPr>
            <p:ph type="dt" sz="half" idx="10"/>
          </p:nvPr>
        </p:nvSpPr>
        <p:spPr/>
        <p:txBody>
          <a:bodyPr/>
          <a:lstStyle/>
          <a:p>
            <a:fld id="{5EACE187-E63F-468B-AEDE-5954CE814806}" type="datetimeFigureOut">
              <a:rPr lang="en-KY" smtClean="0"/>
              <a:t>26/04/2020</a:t>
            </a:fld>
            <a:endParaRPr lang="en-KY"/>
          </a:p>
        </p:txBody>
      </p:sp>
      <p:sp>
        <p:nvSpPr>
          <p:cNvPr id="5" name="Footer Placeholder 4">
            <a:extLst>
              <a:ext uri="{FF2B5EF4-FFF2-40B4-BE49-F238E27FC236}">
                <a16:creationId xmlns:a16="http://schemas.microsoft.com/office/drawing/2014/main" id="{4D5FB911-53B4-486C-87BC-C139C2B7B2AB}"/>
              </a:ext>
            </a:extLst>
          </p:cNvPr>
          <p:cNvSpPr>
            <a:spLocks noGrp="1"/>
          </p:cNvSpPr>
          <p:nvPr>
            <p:ph type="ftr" sz="quarter" idx="11"/>
          </p:nvPr>
        </p:nvSpPr>
        <p:spPr/>
        <p:txBody>
          <a:bodyPr/>
          <a:lstStyle/>
          <a:p>
            <a:endParaRPr lang="en-KY"/>
          </a:p>
        </p:txBody>
      </p:sp>
      <p:sp>
        <p:nvSpPr>
          <p:cNvPr id="6" name="Slide Number Placeholder 5">
            <a:extLst>
              <a:ext uri="{FF2B5EF4-FFF2-40B4-BE49-F238E27FC236}">
                <a16:creationId xmlns:a16="http://schemas.microsoft.com/office/drawing/2014/main" id="{59A06684-0C38-4093-AF94-8CD59AE1C0A7}"/>
              </a:ext>
            </a:extLst>
          </p:cNvPr>
          <p:cNvSpPr>
            <a:spLocks noGrp="1"/>
          </p:cNvSpPr>
          <p:nvPr>
            <p:ph type="sldNum" sz="quarter" idx="12"/>
          </p:nvPr>
        </p:nvSpPr>
        <p:spPr/>
        <p:txBody>
          <a:bodyPr/>
          <a:lstStyle/>
          <a:p>
            <a:fld id="{EA46A1A2-25A8-4D16-9578-EFC25D16586E}" type="slidenum">
              <a:rPr lang="en-KY" smtClean="0"/>
              <a:t>‹#›</a:t>
            </a:fld>
            <a:endParaRPr lang="en-KY"/>
          </a:p>
        </p:txBody>
      </p:sp>
    </p:spTree>
    <p:extLst>
      <p:ext uri="{BB962C8B-B14F-4D97-AF65-F5344CB8AC3E}">
        <p14:creationId xmlns:p14="http://schemas.microsoft.com/office/powerpoint/2010/main" val="9456634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FF4036-F897-41AF-BCF5-1A5E6077B985}"/>
              </a:ext>
            </a:extLst>
          </p:cNvPr>
          <p:cNvSpPr>
            <a:spLocks noGrp="1"/>
          </p:cNvSpPr>
          <p:nvPr>
            <p:ph type="title"/>
          </p:nvPr>
        </p:nvSpPr>
        <p:spPr/>
        <p:txBody>
          <a:bodyPr/>
          <a:lstStyle/>
          <a:p>
            <a:r>
              <a:rPr lang="en-US"/>
              <a:t>Click to edit Master title style</a:t>
            </a:r>
            <a:endParaRPr lang="en-KY"/>
          </a:p>
        </p:txBody>
      </p:sp>
      <p:sp>
        <p:nvSpPr>
          <p:cNvPr id="3" name="Vertical Text Placeholder 2">
            <a:extLst>
              <a:ext uri="{FF2B5EF4-FFF2-40B4-BE49-F238E27FC236}">
                <a16:creationId xmlns:a16="http://schemas.microsoft.com/office/drawing/2014/main" id="{FFD8D6F6-CF18-4597-97C2-30325672C63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Y"/>
          </a:p>
        </p:txBody>
      </p:sp>
      <p:sp>
        <p:nvSpPr>
          <p:cNvPr id="4" name="Date Placeholder 3">
            <a:extLst>
              <a:ext uri="{FF2B5EF4-FFF2-40B4-BE49-F238E27FC236}">
                <a16:creationId xmlns:a16="http://schemas.microsoft.com/office/drawing/2014/main" id="{4FBCCD28-A8ED-4D3A-B5D3-ACC9F79DC18F}"/>
              </a:ext>
            </a:extLst>
          </p:cNvPr>
          <p:cNvSpPr>
            <a:spLocks noGrp="1"/>
          </p:cNvSpPr>
          <p:nvPr>
            <p:ph type="dt" sz="half" idx="10"/>
          </p:nvPr>
        </p:nvSpPr>
        <p:spPr/>
        <p:txBody>
          <a:bodyPr/>
          <a:lstStyle/>
          <a:p>
            <a:fld id="{5EACE187-E63F-468B-AEDE-5954CE814806}" type="datetimeFigureOut">
              <a:rPr lang="en-KY" smtClean="0"/>
              <a:t>26/04/2020</a:t>
            </a:fld>
            <a:endParaRPr lang="en-KY"/>
          </a:p>
        </p:txBody>
      </p:sp>
      <p:sp>
        <p:nvSpPr>
          <p:cNvPr id="5" name="Footer Placeholder 4">
            <a:extLst>
              <a:ext uri="{FF2B5EF4-FFF2-40B4-BE49-F238E27FC236}">
                <a16:creationId xmlns:a16="http://schemas.microsoft.com/office/drawing/2014/main" id="{834E92E7-96EA-4B78-9EC3-4E7B6FD65C12}"/>
              </a:ext>
            </a:extLst>
          </p:cNvPr>
          <p:cNvSpPr>
            <a:spLocks noGrp="1"/>
          </p:cNvSpPr>
          <p:nvPr>
            <p:ph type="ftr" sz="quarter" idx="11"/>
          </p:nvPr>
        </p:nvSpPr>
        <p:spPr/>
        <p:txBody>
          <a:bodyPr/>
          <a:lstStyle/>
          <a:p>
            <a:endParaRPr lang="en-KY"/>
          </a:p>
        </p:txBody>
      </p:sp>
      <p:sp>
        <p:nvSpPr>
          <p:cNvPr id="6" name="Slide Number Placeholder 5">
            <a:extLst>
              <a:ext uri="{FF2B5EF4-FFF2-40B4-BE49-F238E27FC236}">
                <a16:creationId xmlns:a16="http://schemas.microsoft.com/office/drawing/2014/main" id="{793708F5-9203-4DED-8294-C8EB8D442448}"/>
              </a:ext>
            </a:extLst>
          </p:cNvPr>
          <p:cNvSpPr>
            <a:spLocks noGrp="1"/>
          </p:cNvSpPr>
          <p:nvPr>
            <p:ph type="sldNum" sz="quarter" idx="12"/>
          </p:nvPr>
        </p:nvSpPr>
        <p:spPr/>
        <p:txBody>
          <a:bodyPr/>
          <a:lstStyle/>
          <a:p>
            <a:fld id="{EA46A1A2-25A8-4D16-9578-EFC25D16586E}" type="slidenum">
              <a:rPr lang="en-KY" smtClean="0"/>
              <a:t>‹#›</a:t>
            </a:fld>
            <a:endParaRPr lang="en-KY"/>
          </a:p>
        </p:txBody>
      </p:sp>
    </p:spTree>
    <p:extLst>
      <p:ext uri="{BB962C8B-B14F-4D97-AF65-F5344CB8AC3E}">
        <p14:creationId xmlns:p14="http://schemas.microsoft.com/office/powerpoint/2010/main" val="18057073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8675C20-99A7-4C62-B38D-50F64DEEAA5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KY"/>
          </a:p>
        </p:txBody>
      </p:sp>
      <p:sp>
        <p:nvSpPr>
          <p:cNvPr id="3" name="Vertical Text Placeholder 2">
            <a:extLst>
              <a:ext uri="{FF2B5EF4-FFF2-40B4-BE49-F238E27FC236}">
                <a16:creationId xmlns:a16="http://schemas.microsoft.com/office/drawing/2014/main" id="{4DD4DC2C-501E-4A13-838D-A0C0ED9C13A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Y"/>
          </a:p>
        </p:txBody>
      </p:sp>
      <p:sp>
        <p:nvSpPr>
          <p:cNvPr id="4" name="Date Placeholder 3">
            <a:extLst>
              <a:ext uri="{FF2B5EF4-FFF2-40B4-BE49-F238E27FC236}">
                <a16:creationId xmlns:a16="http://schemas.microsoft.com/office/drawing/2014/main" id="{621A4ED9-E2FC-4A56-B968-EC30A78FEC50}"/>
              </a:ext>
            </a:extLst>
          </p:cNvPr>
          <p:cNvSpPr>
            <a:spLocks noGrp="1"/>
          </p:cNvSpPr>
          <p:nvPr>
            <p:ph type="dt" sz="half" idx="10"/>
          </p:nvPr>
        </p:nvSpPr>
        <p:spPr/>
        <p:txBody>
          <a:bodyPr/>
          <a:lstStyle/>
          <a:p>
            <a:fld id="{5EACE187-E63F-468B-AEDE-5954CE814806}" type="datetimeFigureOut">
              <a:rPr lang="en-KY" smtClean="0"/>
              <a:t>26/04/2020</a:t>
            </a:fld>
            <a:endParaRPr lang="en-KY"/>
          </a:p>
        </p:txBody>
      </p:sp>
      <p:sp>
        <p:nvSpPr>
          <p:cNvPr id="5" name="Footer Placeholder 4">
            <a:extLst>
              <a:ext uri="{FF2B5EF4-FFF2-40B4-BE49-F238E27FC236}">
                <a16:creationId xmlns:a16="http://schemas.microsoft.com/office/drawing/2014/main" id="{72A92AF6-7347-4D4F-8E70-8D2AAF9D3F98}"/>
              </a:ext>
            </a:extLst>
          </p:cNvPr>
          <p:cNvSpPr>
            <a:spLocks noGrp="1"/>
          </p:cNvSpPr>
          <p:nvPr>
            <p:ph type="ftr" sz="quarter" idx="11"/>
          </p:nvPr>
        </p:nvSpPr>
        <p:spPr/>
        <p:txBody>
          <a:bodyPr/>
          <a:lstStyle/>
          <a:p>
            <a:endParaRPr lang="en-KY"/>
          </a:p>
        </p:txBody>
      </p:sp>
      <p:sp>
        <p:nvSpPr>
          <p:cNvPr id="6" name="Slide Number Placeholder 5">
            <a:extLst>
              <a:ext uri="{FF2B5EF4-FFF2-40B4-BE49-F238E27FC236}">
                <a16:creationId xmlns:a16="http://schemas.microsoft.com/office/drawing/2014/main" id="{065AB0CC-F5A8-4CA0-A1AB-2407AA83FAC1}"/>
              </a:ext>
            </a:extLst>
          </p:cNvPr>
          <p:cNvSpPr>
            <a:spLocks noGrp="1"/>
          </p:cNvSpPr>
          <p:nvPr>
            <p:ph type="sldNum" sz="quarter" idx="12"/>
          </p:nvPr>
        </p:nvSpPr>
        <p:spPr/>
        <p:txBody>
          <a:bodyPr/>
          <a:lstStyle/>
          <a:p>
            <a:fld id="{EA46A1A2-25A8-4D16-9578-EFC25D16586E}" type="slidenum">
              <a:rPr lang="en-KY" smtClean="0"/>
              <a:t>‹#›</a:t>
            </a:fld>
            <a:endParaRPr lang="en-KY"/>
          </a:p>
        </p:txBody>
      </p:sp>
    </p:spTree>
    <p:extLst>
      <p:ext uri="{BB962C8B-B14F-4D97-AF65-F5344CB8AC3E}">
        <p14:creationId xmlns:p14="http://schemas.microsoft.com/office/powerpoint/2010/main" val="3256156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21E9A-33D8-4518-A4C3-FC8E76A6B79B}"/>
              </a:ext>
            </a:extLst>
          </p:cNvPr>
          <p:cNvSpPr>
            <a:spLocks noGrp="1"/>
          </p:cNvSpPr>
          <p:nvPr>
            <p:ph type="title"/>
          </p:nvPr>
        </p:nvSpPr>
        <p:spPr/>
        <p:txBody>
          <a:bodyPr/>
          <a:lstStyle/>
          <a:p>
            <a:r>
              <a:rPr lang="en-US"/>
              <a:t>Click to edit Master title style</a:t>
            </a:r>
            <a:endParaRPr lang="en-KY"/>
          </a:p>
        </p:txBody>
      </p:sp>
      <p:sp>
        <p:nvSpPr>
          <p:cNvPr id="3" name="Content Placeholder 2">
            <a:extLst>
              <a:ext uri="{FF2B5EF4-FFF2-40B4-BE49-F238E27FC236}">
                <a16:creationId xmlns:a16="http://schemas.microsoft.com/office/drawing/2014/main" id="{8BF2DDC6-C585-4D0C-8540-7CC2EFB702A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Y"/>
          </a:p>
        </p:txBody>
      </p:sp>
      <p:sp>
        <p:nvSpPr>
          <p:cNvPr id="4" name="Date Placeholder 3">
            <a:extLst>
              <a:ext uri="{FF2B5EF4-FFF2-40B4-BE49-F238E27FC236}">
                <a16:creationId xmlns:a16="http://schemas.microsoft.com/office/drawing/2014/main" id="{227CB2F5-8D0A-40ED-8D84-4C75C0692B3B}"/>
              </a:ext>
            </a:extLst>
          </p:cNvPr>
          <p:cNvSpPr>
            <a:spLocks noGrp="1"/>
          </p:cNvSpPr>
          <p:nvPr>
            <p:ph type="dt" sz="half" idx="10"/>
          </p:nvPr>
        </p:nvSpPr>
        <p:spPr/>
        <p:txBody>
          <a:bodyPr/>
          <a:lstStyle/>
          <a:p>
            <a:fld id="{5EACE187-E63F-468B-AEDE-5954CE814806}" type="datetimeFigureOut">
              <a:rPr lang="en-KY" smtClean="0"/>
              <a:t>26/04/2020</a:t>
            </a:fld>
            <a:endParaRPr lang="en-KY"/>
          </a:p>
        </p:txBody>
      </p:sp>
      <p:sp>
        <p:nvSpPr>
          <p:cNvPr id="5" name="Footer Placeholder 4">
            <a:extLst>
              <a:ext uri="{FF2B5EF4-FFF2-40B4-BE49-F238E27FC236}">
                <a16:creationId xmlns:a16="http://schemas.microsoft.com/office/drawing/2014/main" id="{BDDC7B1D-3FBF-4BFD-BEC5-51EAE619CF03}"/>
              </a:ext>
            </a:extLst>
          </p:cNvPr>
          <p:cNvSpPr>
            <a:spLocks noGrp="1"/>
          </p:cNvSpPr>
          <p:nvPr>
            <p:ph type="ftr" sz="quarter" idx="11"/>
          </p:nvPr>
        </p:nvSpPr>
        <p:spPr/>
        <p:txBody>
          <a:bodyPr/>
          <a:lstStyle/>
          <a:p>
            <a:endParaRPr lang="en-KY"/>
          </a:p>
        </p:txBody>
      </p:sp>
      <p:sp>
        <p:nvSpPr>
          <p:cNvPr id="6" name="Slide Number Placeholder 5">
            <a:extLst>
              <a:ext uri="{FF2B5EF4-FFF2-40B4-BE49-F238E27FC236}">
                <a16:creationId xmlns:a16="http://schemas.microsoft.com/office/drawing/2014/main" id="{F3F019E5-F4A6-4407-B780-1AD0B746BD7D}"/>
              </a:ext>
            </a:extLst>
          </p:cNvPr>
          <p:cNvSpPr>
            <a:spLocks noGrp="1"/>
          </p:cNvSpPr>
          <p:nvPr>
            <p:ph type="sldNum" sz="quarter" idx="12"/>
          </p:nvPr>
        </p:nvSpPr>
        <p:spPr/>
        <p:txBody>
          <a:bodyPr/>
          <a:lstStyle/>
          <a:p>
            <a:fld id="{EA46A1A2-25A8-4D16-9578-EFC25D16586E}" type="slidenum">
              <a:rPr lang="en-KY" smtClean="0"/>
              <a:t>‹#›</a:t>
            </a:fld>
            <a:endParaRPr lang="en-KY"/>
          </a:p>
        </p:txBody>
      </p:sp>
    </p:spTree>
    <p:extLst>
      <p:ext uri="{BB962C8B-B14F-4D97-AF65-F5344CB8AC3E}">
        <p14:creationId xmlns:p14="http://schemas.microsoft.com/office/powerpoint/2010/main" val="2838732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07C9B-93DC-4847-A457-421BD9D7239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KY"/>
          </a:p>
        </p:txBody>
      </p:sp>
      <p:sp>
        <p:nvSpPr>
          <p:cNvPr id="3" name="Text Placeholder 2">
            <a:extLst>
              <a:ext uri="{FF2B5EF4-FFF2-40B4-BE49-F238E27FC236}">
                <a16:creationId xmlns:a16="http://schemas.microsoft.com/office/drawing/2014/main" id="{1FCEB12F-B6D8-4ABD-B966-856F2A067B8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33B7F26-AAFB-454E-9692-D3DF5CE48694}"/>
              </a:ext>
            </a:extLst>
          </p:cNvPr>
          <p:cNvSpPr>
            <a:spLocks noGrp="1"/>
          </p:cNvSpPr>
          <p:nvPr>
            <p:ph type="dt" sz="half" idx="10"/>
          </p:nvPr>
        </p:nvSpPr>
        <p:spPr/>
        <p:txBody>
          <a:bodyPr/>
          <a:lstStyle/>
          <a:p>
            <a:fld id="{5EACE187-E63F-468B-AEDE-5954CE814806}" type="datetimeFigureOut">
              <a:rPr lang="en-KY" smtClean="0"/>
              <a:t>26/04/2020</a:t>
            </a:fld>
            <a:endParaRPr lang="en-KY"/>
          </a:p>
        </p:txBody>
      </p:sp>
      <p:sp>
        <p:nvSpPr>
          <p:cNvPr id="5" name="Footer Placeholder 4">
            <a:extLst>
              <a:ext uri="{FF2B5EF4-FFF2-40B4-BE49-F238E27FC236}">
                <a16:creationId xmlns:a16="http://schemas.microsoft.com/office/drawing/2014/main" id="{F688EAB0-3160-47FA-A8D5-5E8E52022D25}"/>
              </a:ext>
            </a:extLst>
          </p:cNvPr>
          <p:cNvSpPr>
            <a:spLocks noGrp="1"/>
          </p:cNvSpPr>
          <p:nvPr>
            <p:ph type="ftr" sz="quarter" idx="11"/>
          </p:nvPr>
        </p:nvSpPr>
        <p:spPr/>
        <p:txBody>
          <a:bodyPr/>
          <a:lstStyle/>
          <a:p>
            <a:endParaRPr lang="en-KY"/>
          </a:p>
        </p:txBody>
      </p:sp>
      <p:sp>
        <p:nvSpPr>
          <p:cNvPr id="6" name="Slide Number Placeholder 5">
            <a:extLst>
              <a:ext uri="{FF2B5EF4-FFF2-40B4-BE49-F238E27FC236}">
                <a16:creationId xmlns:a16="http://schemas.microsoft.com/office/drawing/2014/main" id="{ACAEA7A8-E439-4DCF-86AF-6C741F3C9972}"/>
              </a:ext>
            </a:extLst>
          </p:cNvPr>
          <p:cNvSpPr>
            <a:spLocks noGrp="1"/>
          </p:cNvSpPr>
          <p:nvPr>
            <p:ph type="sldNum" sz="quarter" idx="12"/>
          </p:nvPr>
        </p:nvSpPr>
        <p:spPr/>
        <p:txBody>
          <a:bodyPr/>
          <a:lstStyle/>
          <a:p>
            <a:fld id="{EA46A1A2-25A8-4D16-9578-EFC25D16586E}" type="slidenum">
              <a:rPr lang="en-KY" smtClean="0"/>
              <a:t>‹#›</a:t>
            </a:fld>
            <a:endParaRPr lang="en-KY"/>
          </a:p>
        </p:txBody>
      </p:sp>
    </p:spTree>
    <p:extLst>
      <p:ext uri="{BB962C8B-B14F-4D97-AF65-F5344CB8AC3E}">
        <p14:creationId xmlns:p14="http://schemas.microsoft.com/office/powerpoint/2010/main" val="1451979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19B6D-E6B6-4280-AD9A-46663568D4EB}"/>
              </a:ext>
            </a:extLst>
          </p:cNvPr>
          <p:cNvSpPr>
            <a:spLocks noGrp="1"/>
          </p:cNvSpPr>
          <p:nvPr>
            <p:ph type="title"/>
          </p:nvPr>
        </p:nvSpPr>
        <p:spPr/>
        <p:txBody>
          <a:bodyPr/>
          <a:lstStyle/>
          <a:p>
            <a:r>
              <a:rPr lang="en-US"/>
              <a:t>Click to edit Master title style</a:t>
            </a:r>
            <a:endParaRPr lang="en-KY"/>
          </a:p>
        </p:txBody>
      </p:sp>
      <p:sp>
        <p:nvSpPr>
          <p:cNvPr id="3" name="Content Placeholder 2">
            <a:extLst>
              <a:ext uri="{FF2B5EF4-FFF2-40B4-BE49-F238E27FC236}">
                <a16:creationId xmlns:a16="http://schemas.microsoft.com/office/drawing/2014/main" id="{BAE48995-4B63-4C9A-8238-1C1BBB9C926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Y"/>
          </a:p>
        </p:txBody>
      </p:sp>
      <p:sp>
        <p:nvSpPr>
          <p:cNvPr id="4" name="Content Placeholder 3">
            <a:extLst>
              <a:ext uri="{FF2B5EF4-FFF2-40B4-BE49-F238E27FC236}">
                <a16:creationId xmlns:a16="http://schemas.microsoft.com/office/drawing/2014/main" id="{EDC8B583-84C8-43C3-A1F1-B46C4B1436E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Y"/>
          </a:p>
        </p:txBody>
      </p:sp>
      <p:sp>
        <p:nvSpPr>
          <p:cNvPr id="5" name="Date Placeholder 4">
            <a:extLst>
              <a:ext uri="{FF2B5EF4-FFF2-40B4-BE49-F238E27FC236}">
                <a16:creationId xmlns:a16="http://schemas.microsoft.com/office/drawing/2014/main" id="{BB223D45-5016-4B51-B748-29DB5E2D68AA}"/>
              </a:ext>
            </a:extLst>
          </p:cNvPr>
          <p:cNvSpPr>
            <a:spLocks noGrp="1"/>
          </p:cNvSpPr>
          <p:nvPr>
            <p:ph type="dt" sz="half" idx="10"/>
          </p:nvPr>
        </p:nvSpPr>
        <p:spPr/>
        <p:txBody>
          <a:bodyPr/>
          <a:lstStyle/>
          <a:p>
            <a:fld id="{5EACE187-E63F-468B-AEDE-5954CE814806}" type="datetimeFigureOut">
              <a:rPr lang="en-KY" smtClean="0"/>
              <a:t>26/04/2020</a:t>
            </a:fld>
            <a:endParaRPr lang="en-KY"/>
          </a:p>
        </p:txBody>
      </p:sp>
      <p:sp>
        <p:nvSpPr>
          <p:cNvPr id="6" name="Footer Placeholder 5">
            <a:extLst>
              <a:ext uri="{FF2B5EF4-FFF2-40B4-BE49-F238E27FC236}">
                <a16:creationId xmlns:a16="http://schemas.microsoft.com/office/drawing/2014/main" id="{26EF55C0-A58D-4AB8-9386-F9E0A2AA8AD7}"/>
              </a:ext>
            </a:extLst>
          </p:cNvPr>
          <p:cNvSpPr>
            <a:spLocks noGrp="1"/>
          </p:cNvSpPr>
          <p:nvPr>
            <p:ph type="ftr" sz="quarter" idx="11"/>
          </p:nvPr>
        </p:nvSpPr>
        <p:spPr/>
        <p:txBody>
          <a:bodyPr/>
          <a:lstStyle/>
          <a:p>
            <a:endParaRPr lang="en-KY"/>
          </a:p>
        </p:txBody>
      </p:sp>
      <p:sp>
        <p:nvSpPr>
          <p:cNvPr id="7" name="Slide Number Placeholder 6">
            <a:extLst>
              <a:ext uri="{FF2B5EF4-FFF2-40B4-BE49-F238E27FC236}">
                <a16:creationId xmlns:a16="http://schemas.microsoft.com/office/drawing/2014/main" id="{D6C90398-68BE-4548-B421-96D546E28B07}"/>
              </a:ext>
            </a:extLst>
          </p:cNvPr>
          <p:cNvSpPr>
            <a:spLocks noGrp="1"/>
          </p:cNvSpPr>
          <p:nvPr>
            <p:ph type="sldNum" sz="quarter" idx="12"/>
          </p:nvPr>
        </p:nvSpPr>
        <p:spPr/>
        <p:txBody>
          <a:bodyPr/>
          <a:lstStyle/>
          <a:p>
            <a:fld id="{EA46A1A2-25A8-4D16-9578-EFC25D16586E}" type="slidenum">
              <a:rPr lang="en-KY" smtClean="0"/>
              <a:t>‹#›</a:t>
            </a:fld>
            <a:endParaRPr lang="en-KY"/>
          </a:p>
        </p:txBody>
      </p:sp>
    </p:spTree>
    <p:extLst>
      <p:ext uri="{BB962C8B-B14F-4D97-AF65-F5344CB8AC3E}">
        <p14:creationId xmlns:p14="http://schemas.microsoft.com/office/powerpoint/2010/main" val="3293965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D58EF-380C-47DB-8013-CBC943023CEC}"/>
              </a:ext>
            </a:extLst>
          </p:cNvPr>
          <p:cNvSpPr>
            <a:spLocks noGrp="1"/>
          </p:cNvSpPr>
          <p:nvPr>
            <p:ph type="title"/>
          </p:nvPr>
        </p:nvSpPr>
        <p:spPr>
          <a:xfrm>
            <a:off x="839788" y="365125"/>
            <a:ext cx="10515600" cy="1325563"/>
          </a:xfrm>
        </p:spPr>
        <p:txBody>
          <a:bodyPr/>
          <a:lstStyle/>
          <a:p>
            <a:r>
              <a:rPr lang="en-US"/>
              <a:t>Click to edit Master title style</a:t>
            </a:r>
            <a:endParaRPr lang="en-KY"/>
          </a:p>
        </p:txBody>
      </p:sp>
      <p:sp>
        <p:nvSpPr>
          <p:cNvPr id="3" name="Text Placeholder 2">
            <a:extLst>
              <a:ext uri="{FF2B5EF4-FFF2-40B4-BE49-F238E27FC236}">
                <a16:creationId xmlns:a16="http://schemas.microsoft.com/office/drawing/2014/main" id="{0E6D5D2E-749B-4AF6-88A9-F2C015DABDA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74B622D-0C2E-47D6-95F5-913DE8F56ED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Y"/>
          </a:p>
        </p:txBody>
      </p:sp>
      <p:sp>
        <p:nvSpPr>
          <p:cNvPr id="5" name="Text Placeholder 4">
            <a:extLst>
              <a:ext uri="{FF2B5EF4-FFF2-40B4-BE49-F238E27FC236}">
                <a16:creationId xmlns:a16="http://schemas.microsoft.com/office/drawing/2014/main" id="{60245923-F99E-459E-9B74-19F0AAFC314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66FD360-36AB-47FD-9232-1FD6A581786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Y"/>
          </a:p>
        </p:txBody>
      </p:sp>
      <p:sp>
        <p:nvSpPr>
          <p:cNvPr id="7" name="Date Placeholder 6">
            <a:extLst>
              <a:ext uri="{FF2B5EF4-FFF2-40B4-BE49-F238E27FC236}">
                <a16:creationId xmlns:a16="http://schemas.microsoft.com/office/drawing/2014/main" id="{8964E96A-D95F-47FB-A06B-596CC46C47AE}"/>
              </a:ext>
            </a:extLst>
          </p:cNvPr>
          <p:cNvSpPr>
            <a:spLocks noGrp="1"/>
          </p:cNvSpPr>
          <p:nvPr>
            <p:ph type="dt" sz="half" idx="10"/>
          </p:nvPr>
        </p:nvSpPr>
        <p:spPr/>
        <p:txBody>
          <a:bodyPr/>
          <a:lstStyle/>
          <a:p>
            <a:fld id="{5EACE187-E63F-468B-AEDE-5954CE814806}" type="datetimeFigureOut">
              <a:rPr lang="en-KY" smtClean="0"/>
              <a:t>26/04/2020</a:t>
            </a:fld>
            <a:endParaRPr lang="en-KY"/>
          </a:p>
        </p:txBody>
      </p:sp>
      <p:sp>
        <p:nvSpPr>
          <p:cNvPr id="8" name="Footer Placeholder 7">
            <a:extLst>
              <a:ext uri="{FF2B5EF4-FFF2-40B4-BE49-F238E27FC236}">
                <a16:creationId xmlns:a16="http://schemas.microsoft.com/office/drawing/2014/main" id="{7B6BD494-5763-4635-AD16-2C11CAE936ED}"/>
              </a:ext>
            </a:extLst>
          </p:cNvPr>
          <p:cNvSpPr>
            <a:spLocks noGrp="1"/>
          </p:cNvSpPr>
          <p:nvPr>
            <p:ph type="ftr" sz="quarter" idx="11"/>
          </p:nvPr>
        </p:nvSpPr>
        <p:spPr/>
        <p:txBody>
          <a:bodyPr/>
          <a:lstStyle/>
          <a:p>
            <a:endParaRPr lang="en-KY"/>
          </a:p>
        </p:txBody>
      </p:sp>
      <p:sp>
        <p:nvSpPr>
          <p:cNvPr id="9" name="Slide Number Placeholder 8">
            <a:extLst>
              <a:ext uri="{FF2B5EF4-FFF2-40B4-BE49-F238E27FC236}">
                <a16:creationId xmlns:a16="http://schemas.microsoft.com/office/drawing/2014/main" id="{133BA51F-C3BA-43F2-B35F-79C5DD181BFB}"/>
              </a:ext>
            </a:extLst>
          </p:cNvPr>
          <p:cNvSpPr>
            <a:spLocks noGrp="1"/>
          </p:cNvSpPr>
          <p:nvPr>
            <p:ph type="sldNum" sz="quarter" idx="12"/>
          </p:nvPr>
        </p:nvSpPr>
        <p:spPr/>
        <p:txBody>
          <a:bodyPr/>
          <a:lstStyle/>
          <a:p>
            <a:fld id="{EA46A1A2-25A8-4D16-9578-EFC25D16586E}" type="slidenum">
              <a:rPr lang="en-KY" smtClean="0"/>
              <a:t>‹#›</a:t>
            </a:fld>
            <a:endParaRPr lang="en-KY"/>
          </a:p>
        </p:txBody>
      </p:sp>
    </p:spTree>
    <p:extLst>
      <p:ext uri="{BB962C8B-B14F-4D97-AF65-F5344CB8AC3E}">
        <p14:creationId xmlns:p14="http://schemas.microsoft.com/office/powerpoint/2010/main" val="1864498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57246-E110-4962-9B15-2B64497F758D}"/>
              </a:ext>
            </a:extLst>
          </p:cNvPr>
          <p:cNvSpPr>
            <a:spLocks noGrp="1"/>
          </p:cNvSpPr>
          <p:nvPr>
            <p:ph type="title"/>
          </p:nvPr>
        </p:nvSpPr>
        <p:spPr/>
        <p:txBody>
          <a:bodyPr/>
          <a:lstStyle/>
          <a:p>
            <a:r>
              <a:rPr lang="en-US"/>
              <a:t>Click to edit Master title style</a:t>
            </a:r>
            <a:endParaRPr lang="en-KY"/>
          </a:p>
        </p:txBody>
      </p:sp>
      <p:sp>
        <p:nvSpPr>
          <p:cNvPr id="3" name="Date Placeholder 2">
            <a:extLst>
              <a:ext uri="{FF2B5EF4-FFF2-40B4-BE49-F238E27FC236}">
                <a16:creationId xmlns:a16="http://schemas.microsoft.com/office/drawing/2014/main" id="{5AD4C052-F19B-436C-A030-2192B66B2D89}"/>
              </a:ext>
            </a:extLst>
          </p:cNvPr>
          <p:cNvSpPr>
            <a:spLocks noGrp="1"/>
          </p:cNvSpPr>
          <p:nvPr>
            <p:ph type="dt" sz="half" idx="10"/>
          </p:nvPr>
        </p:nvSpPr>
        <p:spPr/>
        <p:txBody>
          <a:bodyPr/>
          <a:lstStyle/>
          <a:p>
            <a:fld id="{5EACE187-E63F-468B-AEDE-5954CE814806}" type="datetimeFigureOut">
              <a:rPr lang="en-KY" smtClean="0"/>
              <a:t>26/04/2020</a:t>
            </a:fld>
            <a:endParaRPr lang="en-KY"/>
          </a:p>
        </p:txBody>
      </p:sp>
      <p:sp>
        <p:nvSpPr>
          <p:cNvPr id="4" name="Footer Placeholder 3">
            <a:extLst>
              <a:ext uri="{FF2B5EF4-FFF2-40B4-BE49-F238E27FC236}">
                <a16:creationId xmlns:a16="http://schemas.microsoft.com/office/drawing/2014/main" id="{3A27C2EB-325B-4D72-B864-5161B36B852D}"/>
              </a:ext>
            </a:extLst>
          </p:cNvPr>
          <p:cNvSpPr>
            <a:spLocks noGrp="1"/>
          </p:cNvSpPr>
          <p:nvPr>
            <p:ph type="ftr" sz="quarter" idx="11"/>
          </p:nvPr>
        </p:nvSpPr>
        <p:spPr/>
        <p:txBody>
          <a:bodyPr/>
          <a:lstStyle/>
          <a:p>
            <a:endParaRPr lang="en-KY"/>
          </a:p>
        </p:txBody>
      </p:sp>
      <p:sp>
        <p:nvSpPr>
          <p:cNvPr id="5" name="Slide Number Placeholder 4">
            <a:extLst>
              <a:ext uri="{FF2B5EF4-FFF2-40B4-BE49-F238E27FC236}">
                <a16:creationId xmlns:a16="http://schemas.microsoft.com/office/drawing/2014/main" id="{FF7AD6DD-BC8C-424C-A86F-6A61B753EE5F}"/>
              </a:ext>
            </a:extLst>
          </p:cNvPr>
          <p:cNvSpPr>
            <a:spLocks noGrp="1"/>
          </p:cNvSpPr>
          <p:nvPr>
            <p:ph type="sldNum" sz="quarter" idx="12"/>
          </p:nvPr>
        </p:nvSpPr>
        <p:spPr/>
        <p:txBody>
          <a:bodyPr/>
          <a:lstStyle/>
          <a:p>
            <a:fld id="{EA46A1A2-25A8-4D16-9578-EFC25D16586E}" type="slidenum">
              <a:rPr lang="en-KY" smtClean="0"/>
              <a:t>‹#›</a:t>
            </a:fld>
            <a:endParaRPr lang="en-KY"/>
          </a:p>
        </p:txBody>
      </p:sp>
    </p:spTree>
    <p:extLst>
      <p:ext uri="{BB962C8B-B14F-4D97-AF65-F5344CB8AC3E}">
        <p14:creationId xmlns:p14="http://schemas.microsoft.com/office/powerpoint/2010/main" val="2507071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2A82913-B8EE-4DE6-A0F9-ED4A4F914374}"/>
              </a:ext>
            </a:extLst>
          </p:cNvPr>
          <p:cNvSpPr>
            <a:spLocks noGrp="1"/>
          </p:cNvSpPr>
          <p:nvPr>
            <p:ph type="dt" sz="half" idx="10"/>
          </p:nvPr>
        </p:nvSpPr>
        <p:spPr/>
        <p:txBody>
          <a:bodyPr/>
          <a:lstStyle/>
          <a:p>
            <a:fld id="{5EACE187-E63F-468B-AEDE-5954CE814806}" type="datetimeFigureOut">
              <a:rPr lang="en-KY" smtClean="0"/>
              <a:t>26/04/2020</a:t>
            </a:fld>
            <a:endParaRPr lang="en-KY"/>
          </a:p>
        </p:txBody>
      </p:sp>
      <p:sp>
        <p:nvSpPr>
          <p:cNvPr id="3" name="Footer Placeholder 2">
            <a:extLst>
              <a:ext uri="{FF2B5EF4-FFF2-40B4-BE49-F238E27FC236}">
                <a16:creationId xmlns:a16="http://schemas.microsoft.com/office/drawing/2014/main" id="{8FE0DEAC-A7D0-4A33-9562-288DE2EC2677}"/>
              </a:ext>
            </a:extLst>
          </p:cNvPr>
          <p:cNvSpPr>
            <a:spLocks noGrp="1"/>
          </p:cNvSpPr>
          <p:nvPr>
            <p:ph type="ftr" sz="quarter" idx="11"/>
          </p:nvPr>
        </p:nvSpPr>
        <p:spPr/>
        <p:txBody>
          <a:bodyPr/>
          <a:lstStyle/>
          <a:p>
            <a:endParaRPr lang="en-KY"/>
          </a:p>
        </p:txBody>
      </p:sp>
      <p:sp>
        <p:nvSpPr>
          <p:cNvPr id="4" name="Slide Number Placeholder 3">
            <a:extLst>
              <a:ext uri="{FF2B5EF4-FFF2-40B4-BE49-F238E27FC236}">
                <a16:creationId xmlns:a16="http://schemas.microsoft.com/office/drawing/2014/main" id="{A342853F-BAC2-40B6-9930-C8A0D0139605}"/>
              </a:ext>
            </a:extLst>
          </p:cNvPr>
          <p:cNvSpPr>
            <a:spLocks noGrp="1"/>
          </p:cNvSpPr>
          <p:nvPr>
            <p:ph type="sldNum" sz="quarter" idx="12"/>
          </p:nvPr>
        </p:nvSpPr>
        <p:spPr/>
        <p:txBody>
          <a:bodyPr/>
          <a:lstStyle/>
          <a:p>
            <a:fld id="{EA46A1A2-25A8-4D16-9578-EFC25D16586E}" type="slidenum">
              <a:rPr lang="en-KY" smtClean="0"/>
              <a:t>‹#›</a:t>
            </a:fld>
            <a:endParaRPr lang="en-KY"/>
          </a:p>
        </p:txBody>
      </p:sp>
    </p:spTree>
    <p:extLst>
      <p:ext uri="{BB962C8B-B14F-4D97-AF65-F5344CB8AC3E}">
        <p14:creationId xmlns:p14="http://schemas.microsoft.com/office/powerpoint/2010/main" val="3360624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CE300-2A88-49AE-827E-E77EB93F65D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KY"/>
          </a:p>
        </p:txBody>
      </p:sp>
      <p:sp>
        <p:nvSpPr>
          <p:cNvPr id="3" name="Content Placeholder 2">
            <a:extLst>
              <a:ext uri="{FF2B5EF4-FFF2-40B4-BE49-F238E27FC236}">
                <a16:creationId xmlns:a16="http://schemas.microsoft.com/office/drawing/2014/main" id="{18473E2B-F276-4D6B-9DEA-5EBD40FF05F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Y"/>
          </a:p>
        </p:txBody>
      </p:sp>
      <p:sp>
        <p:nvSpPr>
          <p:cNvPr id="4" name="Text Placeholder 3">
            <a:extLst>
              <a:ext uri="{FF2B5EF4-FFF2-40B4-BE49-F238E27FC236}">
                <a16:creationId xmlns:a16="http://schemas.microsoft.com/office/drawing/2014/main" id="{4AC15ED4-D8B2-4E48-998F-44EF551286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317355-A2AF-4569-B519-AC4250E46648}"/>
              </a:ext>
            </a:extLst>
          </p:cNvPr>
          <p:cNvSpPr>
            <a:spLocks noGrp="1"/>
          </p:cNvSpPr>
          <p:nvPr>
            <p:ph type="dt" sz="half" idx="10"/>
          </p:nvPr>
        </p:nvSpPr>
        <p:spPr/>
        <p:txBody>
          <a:bodyPr/>
          <a:lstStyle/>
          <a:p>
            <a:fld id="{5EACE187-E63F-468B-AEDE-5954CE814806}" type="datetimeFigureOut">
              <a:rPr lang="en-KY" smtClean="0"/>
              <a:t>26/04/2020</a:t>
            </a:fld>
            <a:endParaRPr lang="en-KY"/>
          </a:p>
        </p:txBody>
      </p:sp>
      <p:sp>
        <p:nvSpPr>
          <p:cNvPr id="6" name="Footer Placeholder 5">
            <a:extLst>
              <a:ext uri="{FF2B5EF4-FFF2-40B4-BE49-F238E27FC236}">
                <a16:creationId xmlns:a16="http://schemas.microsoft.com/office/drawing/2014/main" id="{8F5BA971-7BB3-41F6-93AD-68D667D9BE62}"/>
              </a:ext>
            </a:extLst>
          </p:cNvPr>
          <p:cNvSpPr>
            <a:spLocks noGrp="1"/>
          </p:cNvSpPr>
          <p:nvPr>
            <p:ph type="ftr" sz="quarter" idx="11"/>
          </p:nvPr>
        </p:nvSpPr>
        <p:spPr/>
        <p:txBody>
          <a:bodyPr/>
          <a:lstStyle/>
          <a:p>
            <a:endParaRPr lang="en-KY"/>
          </a:p>
        </p:txBody>
      </p:sp>
      <p:sp>
        <p:nvSpPr>
          <p:cNvPr id="7" name="Slide Number Placeholder 6">
            <a:extLst>
              <a:ext uri="{FF2B5EF4-FFF2-40B4-BE49-F238E27FC236}">
                <a16:creationId xmlns:a16="http://schemas.microsoft.com/office/drawing/2014/main" id="{D3927BE8-B51A-42C9-9B93-D3F6250017F9}"/>
              </a:ext>
            </a:extLst>
          </p:cNvPr>
          <p:cNvSpPr>
            <a:spLocks noGrp="1"/>
          </p:cNvSpPr>
          <p:nvPr>
            <p:ph type="sldNum" sz="quarter" idx="12"/>
          </p:nvPr>
        </p:nvSpPr>
        <p:spPr/>
        <p:txBody>
          <a:bodyPr/>
          <a:lstStyle/>
          <a:p>
            <a:fld id="{EA46A1A2-25A8-4D16-9578-EFC25D16586E}" type="slidenum">
              <a:rPr lang="en-KY" smtClean="0"/>
              <a:t>‹#›</a:t>
            </a:fld>
            <a:endParaRPr lang="en-KY"/>
          </a:p>
        </p:txBody>
      </p:sp>
    </p:spTree>
    <p:extLst>
      <p:ext uri="{BB962C8B-B14F-4D97-AF65-F5344CB8AC3E}">
        <p14:creationId xmlns:p14="http://schemas.microsoft.com/office/powerpoint/2010/main" val="3832944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CD8F8-8639-4E91-8702-47CDD1D0908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KY"/>
          </a:p>
        </p:txBody>
      </p:sp>
      <p:sp>
        <p:nvSpPr>
          <p:cNvPr id="3" name="Picture Placeholder 2">
            <a:extLst>
              <a:ext uri="{FF2B5EF4-FFF2-40B4-BE49-F238E27FC236}">
                <a16:creationId xmlns:a16="http://schemas.microsoft.com/office/drawing/2014/main" id="{E2655111-017F-4D9E-A079-C77DF0BA5AE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KY"/>
          </a:p>
        </p:txBody>
      </p:sp>
      <p:sp>
        <p:nvSpPr>
          <p:cNvPr id="4" name="Text Placeholder 3">
            <a:extLst>
              <a:ext uri="{FF2B5EF4-FFF2-40B4-BE49-F238E27FC236}">
                <a16:creationId xmlns:a16="http://schemas.microsoft.com/office/drawing/2014/main" id="{020EB811-6EB4-4C21-A575-F9F69E191C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1BA8798-A9F5-4C1A-BE9E-C67442FA72DB}"/>
              </a:ext>
            </a:extLst>
          </p:cNvPr>
          <p:cNvSpPr>
            <a:spLocks noGrp="1"/>
          </p:cNvSpPr>
          <p:nvPr>
            <p:ph type="dt" sz="half" idx="10"/>
          </p:nvPr>
        </p:nvSpPr>
        <p:spPr/>
        <p:txBody>
          <a:bodyPr/>
          <a:lstStyle/>
          <a:p>
            <a:fld id="{5EACE187-E63F-468B-AEDE-5954CE814806}" type="datetimeFigureOut">
              <a:rPr lang="en-KY" smtClean="0"/>
              <a:t>26/04/2020</a:t>
            </a:fld>
            <a:endParaRPr lang="en-KY"/>
          </a:p>
        </p:txBody>
      </p:sp>
      <p:sp>
        <p:nvSpPr>
          <p:cNvPr id="6" name="Footer Placeholder 5">
            <a:extLst>
              <a:ext uri="{FF2B5EF4-FFF2-40B4-BE49-F238E27FC236}">
                <a16:creationId xmlns:a16="http://schemas.microsoft.com/office/drawing/2014/main" id="{D23ECD2F-3B50-47A8-82ED-B2E64ABFFD99}"/>
              </a:ext>
            </a:extLst>
          </p:cNvPr>
          <p:cNvSpPr>
            <a:spLocks noGrp="1"/>
          </p:cNvSpPr>
          <p:nvPr>
            <p:ph type="ftr" sz="quarter" idx="11"/>
          </p:nvPr>
        </p:nvSpPr>
        <p:spPr/>
        <p:txBody>
          <a:bodyPr/>
          <a:lstStyle/>
          <a:p>
            <a:endParaRPr lang="en-KY"/>
          </a:p>
        </p:txBody>
      </p:sp>
      <p:sp>
        <p:nvSpPr>
          <p:cNvPr id="7" name="Slide Number Placeholder 6">
            <a:extLst>
              <a:ext uri="{FF2B5EF4-FFF2-40B4-BE49-F238E27FC236}">
                <a16:creationId xmlns:a16="http://schemas.microsoft.com/office/drawing/2014/main" id="{017BA98C-F554-4A7A-A7B1-C324BD38B34B}"/>
              </a:ext>
            </a:extLst>
          </p:cNvPr>
          <p:cNvSpPr>
            <a:spLocks noGrp="1"/>
          </p:cNvSpPr>
          <p:nvPr>
            <p:ph type="sldNum" sz="quarter" idx="12"/>
          </p:nvPr>
        </p:nvSpPr>
        <p:spPr/>
        <p:txBody>
          <a:bodyPr/>
          <a:lstStyle/>
          <a:p>
            <a:fld id="{EA46A1A2-25A8-4D16-9578-EFC25D16586E}" type="slidenum">
              <a:rPr lang="en-KY" smtClean="0"/>
              <a:t>‹#›</a:t>
            </a:fld>
            <a:endParaRPr lang="en-KY"/>
          </a:p>
        </p:txBody>
      </p:sp>
    </p:spTree>
    <p:extLst>
      <p:ext uri="{BB962C8B-B14F-4D97-AF65-F5344CB8AC3E}">
        <p14:creationId xmlns:p14="http://schemas.microsoft.com/office/powerpoint/2010/main" val="2712733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1412D11-7173-40C9-B793-0BE7278A802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KY"/>
          </a:p>
        </p:txBody>
      </p:sp>
      <p:sp>
        <p:nvSpPr>
          <p:cNvPr id="3" name="Text Placeholder 2">
            <a:extLst>
              <a:ext uri="{FF2B5EF4-FFF2-40B4-BE49-F238E27FC236}">
                <a16:creationId xmlns:a16="http://schemas.microsoft.com/office/drawing/2014/main" id="{C3374C5E-CF63-4578-80F8-D36D3F6FDEE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Y"/>
          </a:p>
        </p:txBody>
      </p:sp>
      <p:sp>
        <p:nvSpPr>
          <p:cNvPr id="4" name="Date Placeholder 3">
            <a:extLst>
              <a:ext uri="{FF2B5EF4-FFF2-40B4-BE49-F238E27FC236}">
                <a16:creationId xmlns:a16="http://schemas.microsoft.com/office/drawing/2014/main" id="{33A3C0FD-8E6D-4FDE-B573-E8C612E5B5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ACE187-E63F-468B-AEDE-5954CE814806}" type="datetimeFigureOut">
              <a:rPr lang="en-KY" smtClean="0"/>
              <a:t>26/04/2020</a:t>
            </a:fld>
            <a:endParaRPr lang="en-KY"/>
          </a:p>
        </p:txBody>
      </p:sp>
      <p:sp>
        <p:nvSpPr>
          <p:cNvPr id="5" name="Footer Placeholder 4">
            <a:extLst>
              <a:ext uri="{FF2B5EF4-FFF2-40B4-BE49-F238E27FC236}">
                <a16:creationId xmlns:a16="http://schemas.microsoft.com/office/drawing/2014/main" id="{EC4C3839-221A-489A-8AFC-A2189C65EC3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KY"/>
          </a:p>
        </p:txBody>
      </p:sp>
      <p:sp>
        <p:nvSpPr>
          <p:cNvPr id="6" name="Slide Number Placeholder 5">
            <a:extLst>
              <a:ext uri="{FF2B5EF4-FFF2-40B4-BE49-F238E27FC236}">
                <a16:creationId xmlns:a16="http://schemas.microsoft.com/office/drawing/2014/main" id="{9FFC8438-F89F-4827-8670-1894641A35A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46A1A2-25A8-4D16-9578-EFC25D16586E}" type="slidenum">
              <a:rPr lang="en-KY" smtClean="0"/>
              <a:t>‹#›</a:t>
            </a:fld>
            <a:endParaRPr lang="en-KY"/>
          </a:p>
        </p:txBody>
      </p:sp>
    </p:spTree>
    <p:extLst>
      <p:ext uri="{BB962C8B-B14F-4D97-AF65-F5344CB8AC3E}">
        <p14:creationId xmlns:p14="http://schemas.microsoft.com/office/powerpoint/2010/main" val="32113836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K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605074E-96BE-4619-B899-741B19C282FD}"/>
              </a:ext>
            </a:extLst>
          </p:cNvPr>
          <p:cNvSpPr>
            <a:spLocks noGrp="1"/>
          </p:cNvSpPr>
          <p:nvPr>
            <p:ph type="title"/>
          </p:nvPr>
        </p:nvSpPr>
        <p:spPr>
          <a:xfrm>
            <a:off x="291549" y="2053641"/>
            <a:ext cx="4002155" cy="2760098"/>
          </a:xfrm>
        </p:spPr>
        <p:txBody>
          <a:bodyPr>
            <a:normAutofit/>
          </a:bodyPr>
          <a:lstStyle/>
          <a:p>
            <a:pPr algn="ctr"/>
            <a:r>
              <a:rPr lang="en-US" sz="5400" b="1" u="sng" dirty="0">
                <a:solidFill>
                  <a:srgbClr val="FFFFFF"/>
                </a:solidFill>
                <a:latin typeface="Comic Sans MS" panose="030F0702030302020204" pitchFamily="66" charset="0"/>
              </a:rPr>
              <a:t>Descriptive</a:t>
            </a:r>
            <a:br>
              <a:rPr lang="en-US" sz="5400" b="1" u="sng" dirty="0">
                <a:solidFill>
                  <a:srgbClr val="FFFFFF"/>
                </a:solidFill>
                <a:latin typeface="Comic Sans MS" panose="030F0702030302020204" pitchFamily="66" charset="0"/>
              </a:rPr>
            </a:br>
            <a:br>
              <a:rPr lang="en-US" sz="5400" b="1" u="sng" dirty="0">
                <a:solidFill>
                  <a:srgbClr val="FFFFFF"/>
                </a:solidFill>
                <a:latin typeface="Comic Sans MS" panose="030F0702030302020204" pitchFamily="66" charset="0"/>
              </a:rPr>
            </a:br>
            <a:r>
              <a:rPr lang="en-US" sz="5400" b="1" u="sng" dirty="0">
                <a:solidFill>
                  <a:srgbClr val="FFFFFF"/>
                </a:solidFill>
                <a:latin typeface="Comic Sans MS" panose="030F0702030302020204" pitchFamily="66" charset="0"/>
              </a:rPr>
              <a:t>Writing</a:t>
            </a:r>
            <a:endParaRPr lang="en-KY" sz="5400" b="1" u="sng" dirty="0">
              <a:solidFill>
                <a:srgbClr val="FFFFFF"/>
              </a:solidFill>
              <a:latin typeface="Comic Sans MS" panose="030F0702030302020204" pitchFamily="66" charset="0"/>
            </a:endParaRPr>
          </a:p>
        </p:txBody>
      </p:sp>
      <p:sp>
        <p:nvSpPr>
          <p:cNvPr id="3" name="Content Placeholder 2">
            <a:extLst>
              <a:ext uri="{FF2B5EF4-FFF2-40B4-BE49-F238E27FC236}">
                <a16:creationId xmlns:a16="http://schemas.microsoft.com/office/drawing/2014/main" id="{49E55E19-AA20-42B2-ABE3-6C663AAD248F}"/>
              </a:ext>
            </a:extLst>
          </p:cNvPr>
          <p:cNvSpPr>
            <a:spLocks noGrp="1"/>
          </p:cNvSpPr>
          <p:nvPr>
            <p:ph idx="1"/>
          </p:nvPr>
        </p:nvSpPr>
        <p:spPr>
          <a:xfrm>
            <a:off x="6096000" y="1258956"/>
            <a:ext cx="5632174" cy="3356000"/>
          </a:xfrm>
        </p:spPr>
        <p:txBody>
          <a:bodyPr anchor="ctr">
            <a:normAutofit/>
          </a:bodyPr>
          <a:lstStyle/>
          <a:p>
            <a:r>
              <a:rPr lang="en-US" dirty="0">
                <a:solidFill>
                  <a:srgbClr val="000000"/>
                </a:solidFill>
                <a:latin typeface="Comic Sans MS" panose="030F0702030302020204" pitchFamily="66" charset="0"/>
              </a:rPr>
              <a:t>Descriptions are words that give the listener or reader some idea of how something looks, sounds, smells, tastes or feels.</a:t>
            </a:r>
          </a:p>
        </p:txBody>
      </p:sp>
      <p:pic>
        <p:nvPicPr>
          <p:cNvPr id="9" name="Picture 2" descr="What are the Five Senses? - WorldAtlas.com">
            <a:extLst>
              <a:ext uri="{FF2B5EF4-FFF2-40B4-BE49-F238E27FC236}">
                <a16:creationId xmlns:a16="http://schemas.microsoft.com/office/drawing/2014/main" id="{664A197D-5187-4E23-90CE-E068495BB9C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93276" y="4082335"/>
            <a:ext cx="3265816" cy="18995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75096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1B350A-C200-4381-BBBD-05FBAF533AA2}"/>
              </a:ext>
            </a:extLst>
          </p:cNvPr>
          <p:cNvSpPr>
            <a:spLocks noGrp="1"/>
          </p:cNvSpPr>
          <p:nvPr>
            <p:ph type="title"/>
          </p:nvPr>
        </p:nvSpPr>
        <p:spPr/>
        <p:txBody>
          <a:bodyPr/>
          <a:lstStyle/>
          <a:p>
            <a:pPr algn="ctr"/>
            <a:r>
              <a:rPr lang="en-US" b="1" u="sng" dirty="0">
                <a:latin typeface="Comic Sans MS" panose="030F0702030302020204" pitchFamily="66" charset="0"/>
              </a:rPr>
              <a:t>Descriptive Writing</a:t>
            </a:r>
            <a:endParaRPr lang="en-KY" b="1" u="sng" dirty="0">
              <a:latin typeface="Comic Sans MS" panose="030F0702030302020204" pitchFamily="66" charset="0"/>
            </a:endParaRPr>
          </a:p>
        </p:txBody>
      </p:sp>
      <p:sp>
        <p:nvSpPr>
          <p:cNvPr id="3" name="Content Placeholder 2">
            <a:extLst>
              <a:ext uri="{FF2B5EF4-FFF2-40B4-BE49-F238E27FC236}">
                <a16:creationId xmlns:a16="http://schemas.microsoft.com/office/drawing/2014/main" id="{13892ED8-E2FE-43B1-82EA-B8F6D79B78E1}"/>
              </a:ext>
            </a:extLst>
          </p:cNvPr>
          <p:cNvSpPr>
            <a:spLocks noGrp="1"/>
          </p:cNvSpPr>
          <p:nvPr>
            <p:ph idx="1"/>
          </p:nvPr>
        </p:nvSpPr>
        <p:spPr/>
        <p:txBody>
          <a:bodyPr/>
          <a:lstStyle/>
          <a:p>
            <a:pPr marL="0" indent="0">
              <a:buNone/>
            </a:pPr>
            <a:r>
              <a:rPr lang="en-US" dirty="0">
                <a:latin typeface="Comic Sans MS" panose="030F0702030302020204" pitchFamily="66" charset="0"/>
              </a:rPr>
              <a:t>Photo 4</a:t>
            </a:r>
          </a:p>
          <a:p>
            <a:pPr marL="0" indent="0">
              <a:buNone/>
            </a:pPr>
            <a:r>
              <a:rPr lang="en-US" dirty="0">
                <a:latin typeface="Comic Sans MS" panose="030F0702030302020204" pitchFamily="66" charset="0"/>
              </a:rPr>
              <a:t>(An object)</a:t>
            </a:r>
          </a:p>
        </p:txBody>
      </p:sp>
      <p:pic>
        <p:nvPicPr>
          <p:cNvPr id="1026" name="Picture 2" descr="Image result for clipart table">
            <a:extLst>
              <a:ext uri="{FF2B5EF4-FFF2-40B4-BE49-F238E27FC236}">
                <a16:creationId xmlns:a16="http://schemas.microsoft.com/office/drawing/2014/main" id="{E3F090D8-32FC-4D60-8E0A-76310B89E1B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85142" y="2712664"/>
            <a:ext cx="3669646" cy="24529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0530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1B350A-C200-4381-BBBD-05FBAF533AA2}"/>
              </a:ext>
            </a:extLst>
          </p:cNvPr>
          <p:cNvSpPr>
            <a:spLocks noGrp="1"/>
          </p:cNvSpPr>
          <p:nvPr>
            <p:ph type="title"/>
          </p:nvPr>
        </p:nvSpPr>
        <p:spPr/>
        <p:txBody>
          <a:bodyPr/>
          <a:lstStyle/>
          <a:p>
            <a:pPr algn="ctr"/>
            <a:r>
              <a:rPr lang="en-US" b="1" u="sng" dirty="0">
                <a:latin typeface="Comic Sans MS" panose="030F0702030302020204" pitchFamily="66" charset="0"/>
              </a:rPr>
              <a:t>Descriptive Writing</a:t>
            </a:r>
            <a:endParaRPr lang="en-KY" b="1" u="sng" dirty="0">
              <a:latin typeface="Comic Sans MS" panose="030F0702030302020204" pitchFamily="66" charset="0"/>
            </a:endParaRPr>
          </a:p>
        </p:txBody>
      </p:sp>
      <p:sp>
        <p:nvSpPr>
          <p:cNvPr id="3" name="Content Placeholder 2">
            <a:extLst>
              <a:ext uri="{FF2B5EF4-FFF2-40B4-BE49-F238E27FC236}">
                <a16:creationId xmlns:a16="http://schemas.microsoft.com/office/drawing/2014/main" id="{13892ED8-E2FE-43B1-82EA-B8F6D79B78E1}"/>
              </a:ext>
            </a:extLst>
          </p:cNvPr>
          <p:cNvSpPr>
            <a:spLocks noGrp="1"/>
          </p:cNvSpPr>
          <p:nvPr>
            <p:ph idx="1"/>
          </p:nvPr>
        </p:nvSpPr>
        <p:spPr>
          <a:xfrm>
            <a:off x="838200" y="2557669"/>
            <a:ext cx="10515600" cy="3619293"/>
          </a:xfrm>
        </p:spPr>
        <p:txBody>
          <a:bodyPr>
            <a:normAutofit lnSpcReduction="10000"/>
          </a:bodyPr>
          <a:lstStyle/>
          <a:p>
            <a:pPr marL="0" indent="0" algn="ctr">
              <a:lnSpc>
                <a:spcPct val="150000"/>
              </a:lnSpc>
              <a:spcBef>
                <a:spcPts val="0"/>
              </a:spcBef>
              <a:buNone/>
            </a:pPr>
            <a:r>
              <a:rPr lang="en-US" sz="4000" dirty="0">
                <a:latin typeface="Comic Sans MS" panose="030F0702030302020204" pitchFamily="66" charset="0"/>
              </a:rPr>
              <a:t>Your goal over the next few weeks as a writer is to describe something so well that your reader will see it in his or her imagination!</a:t>
            </a:r>
            <a:endParaRPr lang="en-KY" sz="4000" dirty="0">
              <a:latin typeface="Comic Sans MS" panose="030F0702030302020204" pitchFamily="66" charset="0"/>
            </a:endParaRPr>
          </a:p>
        </p:txBody>
      </p:sp>
    </p:spTree>
    <p:extLst>
      <p:ext uri="{BB962C8B-B14F-4D97-AF65-F5344CB8AC3E}">
        <p14:creationId xmlns:p14="http://schemas.microsoft.com/office/powerpoint/2010/main" val="25176512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1B350A-C200-4381-BBBD-05FBAF533AA2}"/>
              </a:ext>
            </a:extLst>
          </p:cNvPr>
          <p:cNvSpPr>
            <a:spLocks noGrp="1"/>
          </p:cNvSpPr>
          <p:nvPr>
            <p:ph type="title"/>
          </p:nvPr>
        </p:nvSpPr>
        <p:spPr/>
        <p:txBody>
          <a:bodyPr/>
          <a:lstStyle/>
          <a:p>
            <a:pPr algn="ctr"/>
            <a:r>
              <a:rPr lang="en-US" b="1" u="sng" dirty="0">
                <a:latin typeface="Comic Sans MS" panose="030F0702030302020204" pitchFamily="66" charset="0"/>
              </a:rPr>
              <a:t>Descriptive Writing</a:t>
            </a:r>
            <a:endParaRPr lang="en-KY" b="1" u="sng" dirty="0">
              <a:latin typeface="Comic Sans MS" panose="030F0702030302020204" pitchFamily="66" charset="0"/>
            </a:endParaRPr>
          </a:p>
        </p:txBody>
      </p:sp>
      <p:sp>
        <p:nvSpPr>
          <p:cNvPr id="3" name="Content Placeholder 2">
            <a:extLst>
              <a:ext uri="{FF2B5EF4-FFF2-40B4-BE49-F238E27FC236}">
                <a16:creationId xmlns:a16="http://schemas.microsoft.com/office/drawing/2014/main" id="{13892ED8-E2FE-43B1-82EA-B8F6D79B78E1}"/>
              </a:ext>
            </a:extLst>
          </p:cNvPr>
          <p:cNvSpPr>
            <a:spLocks noGrp="1"/>
          </p:cNvSpPr>
          <p:nvPr>
            <p:ph idx="1"/>
          </p:nvPr>
        </p:nvSpPr>
        <p:spPr>
          <a:xfrm>
            <a:off x="838200" y="2385391"/>
            <a:ext cx="10515600" cy="3791572"/>
          </a:xfrm>
        </p:spPr>
        <p:txBody>
          <a:bodyPr/>
          <a:lstStyle/>
          <a:p>
            <a:pPr marL="0" indent="0">
              <a:buNone/>
            </a:pPr>
            <a:r>
              <a:rPr lang="en-US" dirty="0">
                <a:latin typeface="Comic Sans MS" panose="030F0702030302020204" pitchFamily="66" charset="0"/>
              </a:rPr>
              <a:t>We will be using the 5 stages of the writing process (just like we did in class) to create some descriptive writing pieces:</a:t>
            </a:r>
          </a:p>
          <a:p>
            <a:pPr algn="ctr"/>
            <a:r>
              <a:rPr lang="en-US" dirty="0">
                <a:solidFill>
                  <a:srgbClr val="FF0000"/>
                </a:solidFill>
                <a:latin typeface="Comic Sans MS" panose="030F0702030302020204" pitchFamily="66" charset="0"/>
              </a:rPr>
              <a:t>Prewriting </a:t>
            </a:r>
            <a:r>
              <a:rPr lang="en-US" dirty="0">
                <a:latin typeface="Comic Sans MS" panose="030F0702030302020204" pitchFamily="66" charset="0"/>
              </a:rPr>
              <a:t>(ideas)</a:t>
            </a:r>
          </a:p>
          <a:p>
            <a:pPr algn="ctr"/>
            <a:r>
              <a:rPr lang="en-US" dirty="0">
                <a:solidFill>
                  <a:srgbClr val="FF0000"/>
                </a:solidFill>
                <a:latin typeface="Comic Sans MS" panose="030F0702030302020204" pitchFamily="66" charset="0"/>
              </a:rPr>
              <a:t>Drafting</a:t>
            </a:r>
            <a:r>
              <a:rPr lang="en-US" dirty="0">
                <a:latin typeface="Comic Sans MS" panose="030F0702030302020204" pitchFamily="66" charset="0"/>
              </a:rPr>
              <a:t> (1</a:t>
            </a:r>
            <a:r>
              <a:rPr lang="en-US" baseline="30000" dirty="0">
                <a:latin typeface="Comic Sans MS" panose="030F0702030302020204" pitchFamily="66" charset="0"/>
              </a:rPr>
              <a:t>st</a:t>
            </a:r>
            <a:r>
              <a:rPr lang="en-US" dirty="0">
                <a:latin typeface="Comic Sans MS" panose="030F0702030302020204" pitchFamily="66" charset="0"/>
              </a:rPr>
              <a:t> attempt)</a:t>
            </a:r>
          </a:p>
          <a:p>
            <a:pPr algn="ctr"/>
            <a:r>
              <a:rPr lang="en-US" dirty="0">
                <a:solidFill>
                  <a:srgbClr val="FF0000"/>
                </a:solidFill>
                <a:latin typeface="Comic Sans MS" panose="030F0702030302020204" pitchFamily="66" charset="0"/>
              </a:rPr>
              <a:t>Revising </a:t>
            </a:r>
            <a:r>
              <a:rPr lang="en-US" dirty="0">
                <a:latin typeface="Comic Sans MS" panose="030F0702030302020204" pitchFamily="66" charset="0"/>
              </a:rPr>
              <a:t>(checking for spellings etc.)</a:t>
            </a:r>
          </a:p>
          <a:p>
            <a:pPr algn="ctr"/>
            <a:r>
              <a:rPr lang="en-US" dirty="0">
                <a:solidFill>
                  <a:srgbClr val="FF0000"/>
                </a:solidFill>
                <a:latin typeface="Comic Sans MS" panose="030F0702030302020204" pitchFamily="66" charset="0"/>
              </a:rPr>
              <a:t>Editing</a:t>
            </a:r>
            <a:r>
              <a:rPr lang="en-US" dirty="0">
                <a:latin typeface="Comic Sans MS" panose="030F0702030302020204" pitchFamily="66" charset="0"/>
              </a:rPr>
              <a:t> (improving our work)</a:t>
            </a:r>
          </a:p>
          <a:p>
            <a:pPr algn="ctr"/>
            <a:r>
              <a:rPr lang="en-US" dirty="0">
                <a:solidFill>
                  <a:srgbClr val="FF0000"/>
                </a:solidFill>
                <a:latin typeface="Comic Sans MS" panose="030F0702030302020204" pitchFamily="66" charset="0"/>
              </a:rPr>
              <a:t>Publishing</a:t>
            </a:r>
            <a:r>
              <a:rPr lang="en-US" dirty="0">
                <a:latin typeface="Comic Sans MS" panose="030F0702030302020204" pitchFamily="66" charset="0"/>
              </a:rPr>
              <a:t> (writing the final copy)</a:t>
            </a:r>
            <a:endParaRPr lang="en-KY" dirty="0">
              <a:latin typeface="Comic Sans MS" panose="030F0702030302020204" pitchFamily="66" charset="0"/>
            </a:endParaRPr>
          </a:p>
        </p:txBody>
      </p:sp>
    </p:spTree>
    <p:extLst>
      <p:ext uri="{BB962C8B-B14F-4D97-AF65-F5344CB8AC3E}">
        <p14:creationId xmlns:p14="http://schemas.microsoft.com/office/powerpoint/2010/main" val="36035008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1B350A-C200-4381-BBBD-05FBAF533AA2}"/>
              </a:ext>
            </a:extLst>
          </p:cNvPr>
          <p:cNvSpPr>
            <a:spLocks noGrp="1"/>
          </p:cNvSpPr>
          <p:nvPr>
            <p:ph type="title"/>
          </p:nvPr>
        </p:nvSpPr>
        <p:spPr/>
        <p:txBody>
          <a:bodyPr/>
          <a:lstStyle/>
          <a:p>
            <a:pPr algn="ctr"/>
            <a:r>
              <a:rPr lang="en-US" b="1" u="sng" dirty="0">
                <a:latin typeface="Comic Sans MS" panose="030F0702030302020204" pitchFamily="66" charset="0"/>
              </a:rPr>
              <a:t>Descriptive Writing</a:t>
            </a:r>
            <a:endParaRPr lang="en-KY" b="1" u="sng" dirty="0">
              <a:latin typeface="Comic Sans MS" panose="030F0702030302020204" pitchFamily="66" charset="0"/>
            </a:endParaRPr>
          </a:p>
        </p:txBody>
      </p:sp>
      <p:sp>
        <p:nvSpPr>
          <p:cNvPr id="3" name="Content Placeholder 2">
            <a:extLst>
              <a:ext uri="{FF2B5EF4-FFF2-40B4-BE49-F238E27FC236}">
                <a16:creationId xmlns:a16="http://schemas.microsoft.com/office/drawing/2014/main" id="{13892ED8-E2FE-43B1-82EA-B8F6D79B78E1}"/>
              </a:ext>
            </a:extLst>
          </p:cNvPr>
          <p:cNvSpPr>
            <a:spLocks noGrp="1"/>
          </p:cNvSpPr>
          <p:nvPr>
            <p:ph idx="1"/>
          </p:nvPr>
        </p:nvSpPr>
        <p:spPr>
          <a:xfrm>
            <a:off x="838200" y="2285999"/>
            <a:ext cx="10515600" cy="3890963"/>
          </a:xfrm>
        </p:spPr>
        <p:txBody>
          <a:bodyPr/>
          <a:lstStyle/>
          <a:p>
            <a:pPr marL="0" indent="0">
              <a:buNone/>
            </a:pPr>
            <a:r>
              <a:rPr lang="en-US" dirty="0">
                <a:latin typeface="Comic Sans MS" panose="030F0702030302020204" pitchFamily="66" charset="0"/>
              </a:rPr>
              <a:t>Good descriptive writing includes:</a:t>
            </a:r>
          </a:p>
          <a:p>
            <a:pPr marL="0" indent="0">
              <a:buNone/>
            </a:pPr>
            <a:endParaRPr lang="en-US" sz="1200" dirty="0">
              <a:latin typeface="Comic Sans MS" panose="030F0702030302020204" pitchFamily="66" charset="0"/>
            </a:endParaRPr>
          </a:p>
          <a:p>
            <a:r>
              <a:rPr lang="en-US" dirty="0">
                <a:latin typeface="Comic Sans MS" panose="030F0702030302020204" pitchFamily="66" charset="0"/>
              </a:rPr>
              <a:t>Using as many of the five senses as possible.</a:t>
            </a:r>
          </a:p>
          <a:p>
            <a:pPr marL="0" indent="0">
              <a:buNone/>
            </a:pPr>
            <a:endParaRPr lang="en-US" sz="1200" dirty="0">
              <a:latin typeface="Comic Sans MS" panose="030F0702030302020204" pitchFamily="66" charset="0"/>
            </a:endParaRPr>
          </a:p>
          <a:p>
            <a:r>
              <a:rPr lang="en-US" dirty="0">
                <a:latin typeface="Comic Sans MS" panose="030F0702030302020204" pitchFamily="66" charset="0"/>
              </a:rPr>
              <a:t>Vocabulary: specific nouns, verbs, adjectives and adverbs.</a:t>
            </a:r>
          </a:p>
          <a:p>
            <a:pPr marL="0" indent="0">
              <a:buNone/>
            </a:pPr>
            <a:endParaRPr lang="en-US" sz="1200" dirty="0">
              <a:latin typeface="Comic Sans MS" panose="030F0702030302020204" pitchFamily="66" charset="0"/>
            </a:endParaRPr>
          </a:p>
          <a:p>
            <a:r>
              <a:rPr lang="en-US" dirty="0">
                <a:latin typeface="Comic Sans MS" panose="030F0702030302020204" pitchFamily="66" charset="0"/>
              </a:rPr>
              <a:t>Clear organization.</a:t>
            </a:r>
          </a:p>
        </p:txBody>
      </p:sp>
    </p:spTree>
    <p:extLst>
      <p:ext uri="{BB962C8B-B14F-4D97-AF65-F5344CB8AC3E}">
        <p14:creationId xmlns:p14="http://schemas.microsoft.com/office/powerpoint/2010/main" val="2221851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1B350A-C200-4381-BBBD-05FBAF533AA2}"/>
              </a:ext>
            </a:extLst>
          </p:cNvPr>
          <p:cNvSpPr>
            <a:spLocks noGrp="1"/>
          </p:cNvSpPr>
          <p:nvPr>
            <p:ph type="title"/>
          </p:nvPr>
        </p:nvSpPr>
        <p:spPr/>
        <p:txBody>
          <a:bodyPr/>
          <a:lstStyle/>
          <a:p>
            <a:pPr algn="ctr"/>
            <a:r>
              <a:rPr lang="en-US" b="1" u="sng" dirty="0">
                <a:latin typeface="Comic Sans MS" panose="030F0702030302020204" pitchFamily="66" charset="0"/>
              </a:rPr>
              <a:t>Descriptive Writing</a:t>
            </a:r>
            <a:br>
              <a:rPr lang="en-US" b="1" u="sng" dirty="0">
                <a:latin typeface="Comic Sans MS" panose="030F0702030302020204" pitchFamily="66" charset="0"/>
              </a:rPr>
            </a:br>
            <a:r>
              <a:rPr lang="en-US" sz="1800" b="1" u="sng" dirty="0">
                <a:latin typeface="Comic Sans MS" panose="030F0702030302020204" pitchFamily="66" charset="0"/>
              </a:rPr>
              <a:t>(additional information for parents)</a:t>
            </a:r>
            <a:endParaRPr lang="en-KY" b="1" u="sng" dirty="0">
              <a:latin typeface="Comic Sans MS" panose="030F0702030302020204" pitchFamily="66" charset="0"/>
            </a:endParaRPr>
          </a:p>
        </p:txBody>
      </p:sp>
      <p:graphicFrame>
        <p:nvGraphicFramePr>
          <p:cNvPr id="7" name="Table 7">
            <a:extLst>
              <a:ext uri="{FF2B5EF4-FFF2-40B4-BE49-F238E27FC236}">
                <a16:creationId xmlns:a16="http://schemas.microsoft.com/office/drawing/2014/main" id="{476FE1E1-13B1-411E-B951-7142B9400EA9}"/>
              </a:ext>
            </a:extLst>
          </p:cNvPr>
          <p:cNvGraphicFramePr>
            <a:graphicFrameLocks noGrp="1"/>
          </p:cNvGraphicFramePr>
          <p:nvPr>
            <p:extLst>
              <p:ext uri="{D42A27DB-BD31-4B8C-83A1-F6EECF244321}">
                <p14:modId xmlns:p14="http://schemas.microsoft.com/office/powerpoint/2010/main" val="2937004030"/>
              </p:ext>
            </p:extLst>
          </p:nvPr>
        </p:nvGraphicFramePr>
        <p:xfrm>
          <a:off x="384313" y="2124399"/>
          <a:ext cx="11423376" cy="3957724"/>
        </p:xfrm>
        <a:graphic>
          <a:graphicData uri="http://schemas.openxmlformats.org/drawingml/2006/table">
            <a:tbl>
              <a:tblPr firstRow="1" bandRow="1">
                <a:tableStyleId>{5C22544A-7EE6-4342-B048-85BDC9FD1C3A}</a:tableStyleId>
              </a:tblPr>
              <a:tblGrid>
                <a:gridCol w="2855844">
                  <a:extLst>
                    <a:ext uri="{9D8B030D-6E8A-4147-A177-3AD203B41FA5}">
                      <a16:colId xmlns:a16="http://schemas.microsoft.com/office/drawing/2014/main" val="1577593854"/>
                    </a:ext>
                  </a:extLst>
                </a:gridCol>
                <a:gridCol w="2855844">
                  <a:extLst>
                    <a:ext uri="{9D8B030D-6E8A-4147-A177-3AD203B41FA5}">
                      <a16:colId xmlns:a16="http://schemas.microsoft.com/office/drawing/2014/main" val="1011944844"/>
                    </a:ext>
                  </a:extLst>
                </a:gridCol>
                <a:gridCol w="2855844">
                  <a:extLst>
                    <a:ext uri="{9D8B030D-6E8A-4147-A177-3AD203B41FA5}">
                      <a16:colId xmlns:a16="http://schemas.microsoft.com/office/drawing/2014/main" val="3493518628"/>
                    </a:ext>
                  </a:extLst>
                </a:gridCol>
                <a:gridCol w="2855844">
                  <a:extLst>
                    <a:ext uri="{9D8B030D-6E8A-4147-A177-3AD203B41FA5}">
                      <a16:colId xmlns:a16="http://schemas.microsoft.com/office/drawing/2014/main" val="1748431356"/>
                    </a:ext>
                  </a:extLst>
                </a:gridCol>
              </a:tblGrid>
              <a:tr h="574444">
                <a:tc>
                  <a:txBody>
                    <a:bodyPr/>
                    <a:lstStyle/>
                    <a:p>
                      <a:pPr algn="ctr"/>
                      <a:r>
                        <a:rPr lang="en-US" dirty="0">
                          <a:latin typeface="Comic Sans MS" panose="030F0702030302020204" pitchFamily="66" charset="0"/>
                        </a:rPr>
                        <a:t>Nouns</a:t>
                      </a:r>
                      <a:endParaRPr lang="en-KY" dirty="0">
                        <a:latin typeface="Comic Sans MS" panose="030F0702030302020204" pitchFamily="66" charset="0"/>
                      </a:endParaRPr>
                    </a:p>
                  </a:txBody>
                  <a:tcPr/>
                </a:tc>
                <a:tc>
                  <a:txBody>
                    <a:bodyPr/>
                    <a:lstStyle/>
                    <a:p>
                      <a:pPr algn="ctr"/>
                      <a:r>
                        <a:rPr lang="en-US" dirty="0">
                          <a:latin typeface="Comic Sans MS" panose="030F0702030302020204" pitchFamily="66" charset="0"/>
                        </a:rPr>
                        <a:t>Adjectives</a:t>
                      </a:r>
                      <a:endParaRPr lang="en-KY" dirty="0">
                        <a:latin typeface="Comic Sans MS" panose="030F0702030302020204" pitchFamily="66" charset="0"/>
                      </a:endParaRPr>
                    </a:p>
                  </a:txBody>
                  <a:tcPr/>
                </a:tc>
                <a:tc>
                  <a:txBody>
                    <a:bodyPr/>
                    <a:lstStyle/>
                    <a:p>
                      <a:pPr algn="ctr"/>
                      <a:r>
                        <a:rPr lang="en-US" dirty="0">
                          <a:latin typeface="Comic Sans MS" panose="030F0702030302020204" pitchFamily="66" charset="0"/>
                        </a:rPr>
                        <a:t>Verbs</a:t>
                      </a:r>
                      <a:endParaRPr lang="en-KY" dirty="0">
                        <a:latin typeface="Comic Sans MS" panose="030F0702030302020204" pitchFamily="66" charset="0"/>
                      </a:endParaRPr>
                    </a:p>
                  </a:txBody>
                  <a:tcPr/>
                </a:tc>
                <a:tc>
                  <a:txBody>
                    <a:bodyPr/>
                    <a:lstStyle/>
                    <a:p>
                      <a:pPr algn="ctr"/>
                      <a:r>
                        <a:rPr lang="en-US" dirty="0">
                          <a:latin typeface="Comic Sans MS" panose="030F0702030302020204" pitchFamily="66" charset="0"/>
                        </a:rPr>
                        <a:t>Adverbs</a:t>
                      </a:r>
                      <a:endParaRPr lang="en-KY" dirty="0">
                        <a:latin typeface="Comic Sans MS" panose="030F0702030302020204" pitchFamily="66" charset="0"/>
                      </a:endParaRPr>
                    </a:p>
                  </a:txBody>
                  <a:tcPr/>
                </a:tc>
                <a:extLst>
                  <a:ext uri="{0D108BD9-81ED-4DB2-BD59-A6C34878D82A}">
                    <a16:rowId xmlns:a16="http://schemas.microsoft.com/office/drawing/2014/main" val="3402614919"/>
                  </a:ext>
                </a:extLst>
              </a:tr>
              <a:tr h="574444">
                <a:tc>
                  <a:txBody>
                    <a:bodyPr/>
                    <a:lstStyle/>
                    <a:p>
                      <a:pPr marL="0" indent="0">
                        <a:buFont typeface="Arial" panose="020B0604020202020204" pitchFamily="34" charset="0"/>
                        <a:buNone/>
                      </a:pPr>
                      <a:r>
                        <a:rPr lang="en-US" dirty="0">
                          <a:latin typeface="Comic Sans MS" panose="030F0702030302020204" pitchFamily="66" charset="0"/>
                        </a:rPr>
                        <a:t>A noun names a person, place or thing e.g. </a:t>
                      </a:r>
                    </a:p>
                    <a:p>
                      <a:pPr marL="285750" indent="-285750" algn="ctr">
                        <a:buFont typeface="Arial" panose="020B0604020202020204" pitchFamily="34" charset="0"/>
                        <a:buChar char="•"/>
                      </a:pPr>
                      <a:r>
                        <a:rPr lang="en-US" dirty="0">
                          <a:latin typeface="Comic Sans MS" panose="030F0702030302020204" pitchFamily="66" charset="0"/>
                        </a:rPr>
                        <a:t>William</a:t>
                      </a:r>
                    </a:p>
                    <a:p>
                      <a:pPr marL="285750" indent="-285750" algn="ctr">
                        <a:buFont typeface="Arial" panose="020B0604020202020204" pitchFamily="34" charset="0"/>
                        <a:buChar char="•"/>
                      </a:pPr>
                      <a:r>
                        <a:rPr lang="en-US" dirty="0">
                          <a:latin typeface="Comic Sans MS" panose="030F0702030302020204" pitchFamily="66" charset="0"/>
                        </a:rPr>
                        <a:t>New York City</a:t>
                      </a:r>
                    </a:p>
                    <a:p>
                      <a:pPr marL="285750" indent="-285750" algn="ctr">
                        <a:buFont typeface="Arial" panose="020B0604020202020204" pitchFamily="34" charset="0"/>
                        <a:buChar char="•"/>
                      </a:pPr>
                      <a:r>
                        <a:rPr lang="en-US" dirty="0">
                          <a:latin typeface="Comic Sans MS" panose="030F0702030302020204" pitchFamily="66" charset="0"/>
                        </a:rPr>
                        <a:t>dog</a:t>
                      </a:r>
                    </a:p>
                    <a:p>
                      <a:pPr marL="285750" indent="-285750" algn="ctr">
                        <a:buFont typeface="Arial" panose="020B0604020202020204" pitchFamily="34" charset="0"/>
                        <a:buChar char="•"/>
                      </a:pPr>
                      <a:r>
                        <a:rPr lang="en-US" dirty="0">
                          <a:latin typeface="Comic Sans MS" panose="030F0702030302020204" pitchFamily="66" charset="0"/>
                        </a:rPr>
                        <a:t>school</a:t>
                      </a:r>
                    </a:p>
                    <a:p>
                      <a:pPr marL="285750" indent="-285750" algn="ctr">
                        <a:buFont typeface="Arial" panose="020B0604020202020204" pitchFamily="34" charset="0"/>
                        <a:buChar char="•"/>
                      </a:pPr>
                      <a:r>
                        <a:rPr lang="en-US" dirty="0">
                          <a:latin typeface="Comic Sans MS" panose="030F0702030302020204" pitchFamily="66" charset="0"/>
                        </a:rPr>
                        <a:t>table</a:t>
                      </a:r>
                    </a:p>
                    <a:p>
                      <a:endParaRPr lang="en-KY" dirty="0">
                        <a:latin typeface="Comic Sans MS" panose="030F0702030302020204" pitchFamily="66" charset="0"/>
                      </a:endParaRPr>
                    </a:p>
                  </a:txBody>
                  <a:tcPr/>
                </a:tc>
                <a:tc>
                  <a:txBody>
                    <a:bodyPr/>
                    <a:lstStyle/>
                    <a:p>
                      <a:r>
                        <a:rPr lang="en-US" dirty="0">
                          <a:latin typeface="Comic Sans MS" panose="030F0702030302020204" pitchFamily="66" charset="0"/>
                        </a:rPr>
                        <a:t>An adjective describes an animal, thing, person or thought. For example:</a:t>
                      </a:r>
                    </a:p>
                    <a:p>
                      <a:pPr marL="285750" indent="-285750" algn="ctr">
                        <a:buFont typeface="Arial" panose="020B0604020202020204" pitchFamily="34" charset="0"/>
                        <a:buChar char="•"/>
                      </a:pPr>
                      <a:r>
                        <a:rPr lang="en-US" dirty="0">
                          <a:latin typeface="Comic Sans MS" panose="030F0702030302020204" pitchFamily="66" charset="0"/>
                        </a:rPr>
                        <a:t>beautiful</a:t>
                      </a:r>
                    </a:p>
                    <a:p>
                      <a:pPr marL="285750" indent="-285750" algn="ctr">
                        <a:buFont typeface="Arial" panose="020B0604020202020204" pitchFamily="34" charset="0"/>
                        <a:buChar char="•"/>
                      </a:pPr>
                      <a:r>
                        <a:rPr lang="en-US" dirty="0">
                          <a:latin typeface="Comic Sans MS" panose="030F0702030302020204" pitchFamily="66" charset="0"/>
                        </a:rPr>
                        <a:t>fierce</a:t>
                      </a:r>
                    </a:p>
                    <a:p>
                      <a:pPr marL="285750" indent="-285750" algn="ctr">
                        <a:buFont typeface="Arial" panose="020B0604020202020204" pitchFamily="34" charset="0"/>
                        <a:buChar char="•"/>
                      </a:pPr>
                      <a:r>
                        <a:rPr lang="en-US" dirty="0">
                          <a:latin typeface="Comic Sans MS" panose="030F0702030302020204" pitchFamily="66" charset="0"/>
                        </a:rPr>
                        <a:t>purple</a:t>
                      </a:r>
                    </a:p>
                  </a:txBody>
                  <a:tcPr/>
                </a:tc>
                <a:tc>
                  <a:txBody>
                    <a:bodyPr/>
                    <a:lstStyle/>
                    <a:p>
                      <a:r>
                        <a:rPr lang="en-US" dirty="0">
                          <a:latin typeface="Comic Sans MS" panose="030F0702030302020204" pitchFamily="66" charset="0"/>
                        </a:rPr>
                        <a:t>A verb is an action/doing word. It tell us </a:t>
                      </a:r>
                      <a:r>
                        <a:rPr lang="en-US" b="1" u="sng" dirty="0">
                          <a:latin typeface="Comic Sans MS" panose="030F0702030302020204" pitchFamily="66" charset="0"/>
                        </a:rPr>
                        <a:t>what</a:t>
                      </a:r>
                      <a:r>
                        <a:rPr lang="en-US" dirty="0">
                          <a:latin typeface="Comic Sans MS" panose="030F0702030302020204" pitchFamily="66" charset="0"/>
                        </a:rPr>
                        <a:t> is happening, e.g. </a:t>
                      </a:r>
                    </a:p>
                    <a:p>
                      <a:pPr marL="285750" indent="-285750">
                        <a:buFont typeface="Arial" panose="020B0604020202020204" pitchFamily="34" charset="0"/>
                        <a:buChar char="•"/>
                      </a:pPr>
                      <a:r>
                        <a:rPr lang="en-US" dirty="0">
                          <a:latin typeface="Comic Sans MS" panose="030F0702030302020204" pitchFamily="66" charset="0"/>
                        </a:rPr>
                        <a:t>Leaves </a:t>
                      </a:r>
                      <a:r>
                        <a:rPr lang="en-US" b="1" u="sng" dirty="0">
                          <a:latin typeface="Comic Sans MS" panose="030F0702030302020204" pitchFamily="66" charset="0"/>
                        </a:rPr>
                        <a:t>change</a:t>
                      </a:r>
                      <a:r>
                        <a:rPr lang="en-US" dirty="0">
                          <a:latin typeface="Comic Sans MS" panose="030F0702030302020204" pitchFamily="66" charset="0"/>
                        </a:rPr>
                        <a:t> color throughout the year.</a:t>
                      </a:r>
                    </a:p>
                    <a:p>
                      <a:pPr marL="285750" indent="-285750">
                        <a:buFont typeface="Arial" panose="020B0604020202020204" pitchFamily="34" charset="0"/>
                        <a:buChar char="•"/>
                      </a:pPr>
                      <a:r>
                        <a:rPr lang="en-US" dirty="0">
                          <a:latin typeface="Comic Sans MS" panose="030F0702030302020204" pitchFamily="66" charset="0"/>
                        </a:rPr>
                        <a:t>The girl </a:t>
                      </a:r>
                      <a:r>
                        <a:rPr lang="en-US" b="1" u="sng" dirty="0">
                          <a:latin typeface="Comic Sans MS" panose="030F0702030302020204" pitchFamily="66" charset="0"/>
                        </a:rPr>
                        <a:t>sniffed</a:t>
                      </a:r>
                      <a:r>
                        <a:rPr lang="en-US" dirty="0">
                          <a:latin typeface="Comic Sans MS" panose="030F0702030302020204" pitchFamily="66" charset="0"/>
                        </a:rPr>
                        <a:t> the flowers.</a:t>
                      </a:r>
                    </a:p>
                    <a:p>
                      <a:pPr marL="285750" indent="-285750">
                        <a:buFont typeface="Arial" panose="020B0604020202020204" pitchFamily="34" charset="0"/>
                        <a:buChar char="•"/>
                      </a:pPr>
                      <a:r>
                        <a:rPr lang="en-US" dirty="0">
                          <a:latin typeface="Comic Sans MS" panose="030F0702030302020204" pitchFamily="66" charset="0"/>
                        </a:rPr>
                        <a:t>Baby guinea pigs </a:t>
                      </a:r>
                      <a:r>
                        <a:rPr lang="en-US" b="1" u="sng" dirty="0">
                          <a:latin typeface="Comic Sans MS" panose="030F0702030302020204" pitchFamily="66" charset="0"/>
                        </a:rPr>
                        <a:t>snuggle</a:t>
                      </a:r>
                      <a:r>
                        <a:rPr lang="en-US" dirty="0">
                          <a:latin typeface="Comic Sans MS" panose="030F0702030302020204" pitchFamily="66" charset="0"/>
                        </a:rPr>
                        <a:t> with their mother.</a:t>
                      </a:r>
                    </a:p>
                  </a:txBody>
                  <a:tcPr/>
                </a:tc>
                <a:tc>
                  <a:txBody>
                    <a:bodyPr/>
                    <a:lstStyle/>
                    <a:p>
                      <a:r>
                        <a:rPr lang="en-US" dirty="0">
                          <a:latin typeface="Comic Sans MS" panose="030F0702030302020204" pitchFamily="66" charset="0"/>
                        </a:rPr>
                        <a:t>An adverb describes something extra about an activity. When you use a verb, you tell something is happening, like walking. But is the walking happening </a:t>
                      </a:r>
                      <a:r>
                        <a:rPr lang="en-US" b="1" u="sng" dirty="0">
                          <a:latin typeface="Comic Sans MS" panose="030F0702030302020204" pitchFamily="66" charset="0"/>
                        </a:rPr>
                        <a:t>slowly</a:t>
                      </a:r>
                      <a:r>
                        <a:rPr lang="en-US" dirty="0">
                          <a:latin typeface="Comic Sans MS" panose="030F0702030302020204" pitchFamily="66" charset="0"/>
                        </a:rPr>
                        <a:t> or </a:t>
                      </a:r>
                      <a:r>
                        <a:rPr lang="en-US" b="1" u="sng" dirty="0">
                          <a:latin typeface="Comic Sans MS" panose="030F0702030302020204" pitchFamily="66" charset="0"/>
                        </a:rPr>
                        <a:t>quickly</a:t>
                      </a:r>
                      <a:r>
                        <a:rPr lang="en-US" dirty="0">
                          <a:latin typeface="Comic Sans MS" panose="030F0702030302020204" pitchFamily="66" charset="0"/>
                        </a:rPr>
                        <a:t>?</a:t>
                      </a:r>
                    </a:p>
                    <a:p>
                      <a:r>
                        <a:rPr lang="en-US" dirty="0">
                          <a:latin typeface="Comic Sans MS" panose="030F0702030302020204" pitchFamily="66" charset="0"/>
                        </a:rPr>
                        <a:t>Adverbs tells us how, where, when, how much and how often something happens. </a:t>
                      </a:r>
                      <a:endParaRPr lang="en-KY" dirty="0">
                        <a:latin typeface="Comic Sans MS" panose="030F0702030302020204" pitchFamily="66" charset="0"/>
                      </a:endParaRPr>
                    </a:p>
                  </a:txBody>
                  <a:tcPr/>
                </a:tc>
                <a:extLst>
                  <a:ext uri="{0D108BD9-81ED-4DB2-BD59-A6C34878D82A}">
                    <a16:rowId xmlns:a16="http://schemas.microsoft.com/office/drawing/2014/main" val="1879165008"/>
                  </a:ext>
                </a:extLst>
              </a:tr>
            </a:tbl>
          </a:graphicData>
        </a:graphic>
      </p:graphicFrame>
    </p:spTree>
    <p:extLst>
      <p:ext uri="{BB962C8B-B14F-4D97-AF65-F5344CB8AC3E}">
        <p14:creationId xmlns:p14="http://schemas.microsoft.com/office/powerpoint/2010/main" val="1340104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1B350A-C200-4381-BBBD-05FBAF533AA2}"/>
              </a:ext>
            </a:extLst>
          </p:cNvPr>
          <p:cNvSpPr>
            <a:spLocks noGrp="1"/>
          </p:cNvSpPr>
          <p:nvPr>
            <p:ph type="title"/>
          </p:nvPr>
        </p:nvSpPr>
        <p:spPr/>
        <p:txBody>
          <a:bodyPr/>
          <a:lstStyle/>
          <a:p>
            <a:pPr algn="ctr"/>
            <a:r>
              <a:rPr lang="en-US" b="1" u="sng" dirty="0">
                <a:latin typeface="Comic Sans MS" panose="030F0702030302020204" pitchFamily="66" charset="0"/>
              </a:rPr>
              <a:t>Descriptive Writing</a:t>
            </a:r>
            <a:endParaRPr lang="en-KY" b="1" u="sng" dirty="0">
              <a:latin typeface="Comic Sans MS" panose="030F0702030302020204" pitchFamily="66" charset="0"/>
            </a:endParaRPr>
          </a:p>
        </p:txBody>
      </p:sp>
      <p:sp>
        <p:nvSpPr>
          <p:cNvPr id="3" name="Content Placeholder 2">
            <a:extLst>
              <a:ext uri="{FF2B5EF4-FFF2-40B4-BE49-F238E27FC236}">
                <a16:creationId xmlns:a16="http://schemas.microsoft.com/office/drawing/2014/main" id="{13892ED8-E2FE-43B1-82EA-B8F6D79B78E1}"/>
              </a:ext>
            </a:extLst>
          </p:cNvPr>
          <p:cNvSpPr>
            <a:spLocks noGrp="1"/>
          </p:cNvSpPr>
          <p:nvPr>
            <p:ph idx="1"/>
          </p:nvPr>
        </p:nvSpPr>
        <p:spPr>
          <a:xfrm>
            <a:off x="675861" y="1825625"/>
            <a:ext cx="5128591" cy="4351338"/>
          </a:xfrm>
        </p:spPr>
        <p:txBody>
          <a:bodyPr>
            <a:normAutofit/>
          </a:bodyPr>
          <a:lstStyle/>
          <a:p>
            <a:pPr marL="0" indent="0">
              <a:buNone/>
            </a:pPr>
            <a:r>
              <a:rPr lang="en-US" sz="2000" b="1" u="sng" dirty="0">
                <a:latin typeface="Comic Sans MS" panose="030F0702030302020204" pitchFamily="66" charset="0"/>
              </a:rPr>
              <a:t>Activity:</a:t>
            </a:r>
          </a:p>
          <a:p>
            <a:pPr marL="0" indent="0">
              <a:buNone/>
            </a:pPr>
            <a:r>
              <a:rPr lang="en-US" sz="2000" dirty="0">
                <a:latin typeface="Comic Sans MS" panose="030F0702030302020204" pitchFamily="66" charset="0"/>
              </a:rPr>
              <a:t>On a piece of paper (or in a writing book), write your name and date and then write: </a:t>
            </a:r>
            <a:r>
              <a:rPr lang="en-US" sz="2000" b="1" dirty="0">
                <a:latin typeface="Comic Sans MS" panose="030F0702030302020204" pitchFamily="66" charset="0"/>
              </a:rPr>
              <a:t>Photo 1. </a:t>
            </a:r>
            <a:r>
              <a:rPr lang="en-US" sz="2000" dirty="0">
                <a:latin typeface="Comic Sans MS" panose="030F0702030302020204" pitchFamily="66" charset="0"/>
              </a:rPr>
              <a:t>Then number the lines underneath it 1-5.</a:t>
            </a:r>
          </a:p>
          <a:p>
            <a:pPr marL="0" indent="0">
              <a:buNone/>
            </a:pPr>
            <a:endParaRPr lang="en-US" sz="2000" dirty="0">
              <a:latin typeface="Comic Sans MS" panose="030F0702030302020204" pitchFamily="66" charset="0"/>
            </a:endParaRPr>
          </a:p>
          <a:p>
            <a:pPr marL="0" indent="0">
              <a:buNone/>
            </a:pPr>
            <a:r>
              <a:rPr lang="en-US" sz="2000" dirty="0">
                <a:latin typeface="Comic Sans MS" panose="030F0702030302020204" pitchFamily="66" charset="0"/>
              </a:rPr>
              <a:t>Look at the photo on the next slide. Next to each number on your paper, write an adjective that describes that photo. (Try to use as many of your senses as possible.)</a:t>
            </a:r>
          </a:p>
          <a:p>
            <a:pPr marL="0" indent="0">
              <a:buNone/>
            </a:pPr>
            <a:endParaRPr lang="en-US" sz="2000" dirty="0">
              <a:latin typeface="Comic Sans MS" panose="030F0702030302020204" pitchFamily="66" charset="0"/>
            </a:endParaRPr>
          </a:p>
          <a:p>
            <a:pPr marL="0" indent="0">
              <a:buNone/>
            </a:pPr>
            <a:r>
              <a:rPr lang="en-US" sz="2000" dirty="0">
                <a:latin typeface="Comic Sans MS" panose="030F0702030302020204" pitchFamily="66" charset="0"/>
              </a:rPr>
              <a:t>Repeat for the rest of the photos.</a:t>
            </a:r>
          </a:p>
        </p:txBody>
      </p:sp>
      <p:grpSp>
        <p:nvGrpSpPr>
          <p:cNvPr id="4" name="Group 3">
            <a:extLst>
              <a:ext uri="{FF2B5EF4-FFF2-40B4-BE49-F238E27FC236}">
                <a16:creationId xmlns:a16="http://schemas.microsoft.com/office/drawing/2014/main" id="{F090677D-EBCC-4C45-9638-A9E3606B7145}"/>
              </a:ext>
            </a:extLst>
          </p:cNvPr>
          <p:cNvGrpSpPr/>
          <p:nvPr/>
        </p:nvGrpSpPr>
        <p:grpSpPr>
          <a:xfrm>
            <a:off x="7222434" y="1939870"/>
            <a:ext cx="3896141" cy="4122847"/>
            <a:chOff x="6546574" y="1946649"/>
            <a:chExt cx="3896141" cy="4122847"/>
          </a:xfrm>
        </p:grpSpPr>
        <p:pic>
          <p:nvPicPr>
            <p:cNvPr id="6148" name="Picture 4" descr="Blue lined paper _ also great for a dyslexic student's handwriting ...">
              <a:extLst>
                <a:ext uri="{FF2B5EF4-FFF2-40B4-BE49-F238E27FC236}">
                  <a16:creationId xmlns:a16="http://schemas.microsoft.com/office/drawing/2014/main" id="{F17FCFCD-A76B-43FE-92B4-DB4132759B4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714" t="8634" r="29370" b="42122"/>
            <a:stretch/>
          </p:blipFill>
          <p:spPr bwMode="auto">
            <a:xfrm>
              <a:off x="6546574" y="1946649"/>
              <a:ext cx="3896140" cy="4122847"/>
            </a:xfrm>
            <a:prstGeom prst="rect">
              <a:avLst/>
            </a:prstGeom>
            <a:noFill/>
            <a:extLst>
              <a:ext uri="{909E8E84-426E-40DD-AFC4-6F175D3DCCD1}">
                <a14:hiddenFill xmlns:a14="http://schemas.microsoft.com/office/drawing/2010/main">
                  <a:solidFill>
                    <a:srgbClr val="FFFFFF"/>
                  </a:solidFill>
                </a14:hiddenFill>
              </a:ext>
            </a:extLst>
          </p:spPr>
        </p:pic>
        <p:sp>
          <p:nvSpPr>
            <p:cNvPr id="9" name="Content Placeholder 2">
              <a:extLst>
                <a:ext uri="{FF2B5EF4-FFF2-40B4-BE49-F238E27FC236}">
                  <a16:creationId xmlns:a16="http://schemas.microsoft.com/office/drawing/2014/main" id="{A3DC7688-51E5-47B5-93ED-D69BE4FDD7FC}"/>
                </a:ext>
              </a:extLst>
            </p:cNvPr>
            <p:cNvSpPr txBox="1">
              <a:spLocks/>
            </p:cNvSpPr>
            <p:nvPr/>
          </p:nvSpPr>
          <p:spPr>
            <a:xfrm>
              <a:off x="6727429" y="2030981"/>
              <a:ext cx="3715286" cy="391924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600"/>
                </a:spcBef>
                <a:buFont typeface="Arial" panose="020B0604020202020204" pitchFamily="34" charset="0"/>
                <a:buNone/>
              </a:pPr>
              <a:r>
                <a:rPr lang="en-US" sz="1600" b="1" dirty="0">
                  <a:latin typeface="Comic Sans MS" panose="030F0702030302020204" pitchFamily="66" charset="0"/>
                </a:rPr>
                <a:t>    April 29, 2020</a:t>
              </a:r>
            </a:p>
            <a:p>
              <a:pPr marL="0" indent="0">
                <a:spcBef>
                  <a:spcPts val="600"/>
                </a:spcBef>
                <a:buFont typeface="Arial" panose="020B0604020202020204" pitchFamily="34" charset="0"/>
                <a:buNone/>
              </a:pPr>
              <a:r>
                <a:rPr lang="en-US" sz="1600" b="1" dirty="0">
                  <a:latin typeface="Comic Sans MS" panose="030F0702030302020204" pitchFamily="66" charset="0"/>
                </a:rPr>
                <a:t>    Mrs Wade</a:t>
              </a:r>
            </a:p>
            <a:p>
              <a:pPr marL="0" indent="0">
                <a:spcBef>
                  <a:spcPts val="0"/>
                </a:spcBef>
                <a:buFont typeface="Arial" panose="020B0604020202020204" pitchFamily="34" charset="0"/>
                <a:buNone/>
              </a:pPr>
              <a:endParaRPr lang="en-US" sz="2200" b="1" dirty="0">
                <a:latin typeface="Comic Sans MS" panose="030F0702030302020204" pitchFamily="66" charset="0"/>
              </a:endParaRPr>
            </a:p>
            <a:p>
              <a:pPr marL="0" indent="0">
                <a:spcBef>
                  <a:spcPts val="0"/>
                </a:spcBef>
                <a:buFont typeface="Arial" panose="020B0604020202020204" pitchFamily="34" charset="0"/>
                <a:buNone/>
              </a:pPr>
              <a:r>
                <a:rPr lang="en-US" sz="1600" b="1" dirty="0">
                  <a:latin typeface="Comic Sans MS" panose="030F0702030302020204" pitchFamily="66" charset="0"/>
                </a:rPr>
                <a:t>    </a:t>
              </a:r>
              <a:r>
                <a:rPr lang="en-US" sz="1600" b="1" u="sng" dirty="0">
                  <a:latin typeface="Comic Sans MS" panose="030F0702030302020204" pitchFamily="66" charset="0"/>
                </a:rPr>
                <a:t>Photo 1</a:t>
              </a:r>
            </a:p>
            <a:p>
              <a:pPr marL="0" indent="0">
                <a:spcBef>
                  <a:spcPts val="0"/>
                </a:spcBef>
                <a:buFont typeface="Arial" panose="020B0604020202020204" pitchFamily="34" charset="0"/>
                <a:buNone/>
              </a:pPr>
              <a:r>
                <a:rPr lang="en-US" sz="1600" b="1" dirty="0">
                  <a:latin typeface="Comic Sans MS" panose="030F0702030302020204" pitchFamily="66" charset="0"/>
                </a:rPr>
                <a:t>1.</a:t>
              </a:r>
            </a:p>
            <a:p>
              <a:pPr marL="0" indent="0">
                <a:spcBef>
                  <a:spcPts val="0"/>
                </a:spcBef>
                <a:buFont typeface="Arial" panose="020B0604020202020204" pitchFamily="34" charset="0"/>
                <a:buNone/>
              </a:pPr>
              <a:r>
                <a:rPr lang="en-US" sz="1600" b="1" dirty="0">
                  <a:latin typeface="Comic Sans MS" panose="030F0702030302020204" pitchFamily="66" charset="0"/>
                </a:rPr>
                <a:t>2.</a:t>
              </a:r>
            </a:p>
            <a:p>
              <a:pPr marL="0" indent="0">
                <a:spcBef>
                  <a:spcPts val="0"/>
                </a:spcBef>
                <a:buFont typeface="Arial" panose="020B0604020202020204" pitchFamily="34" charset="0"/>
                <a:buNone/>
              </a:pPr>
              <a:r>
                <a:rPr lang="en-US" sz="1600" b="1" dirty="0">
                  <a:latin typeface="Comic Sans MS" panose="030F0702030302020204" pitchFamily="66" charset="0"/>
                </a:rPr>
                <a:t>3.</a:t>
              </a:r>
            </a:p>
            <a:p>
              <a:pPr marL="0" indent="0">
                <a:spcBef>
                  <a:spcPts val="0"/>
                </a:spcBef>
                <a:buFont typeface="Arial" panose="020B0604020202020204" pitchFamily="34" charset="0"/>
                <a:buNone/>
              </a:pPr>
              <a:r>
                <a:rPr lang="en-US" sz="1600" b="1" dirty="0">
                  <a:latin typeface="Comic Sans MS" panose="030F0702030302020204" pitchFamily="66" charset="0"/>
                </a:rPr>
                <a:t>4.</a:t>
              </a:r>
            </a:p>
            <a:p>
              <a:pPr marL="0" indent="0">
                <a:spcBef>
                  <a:spcPts val="0"/>
                </a:spcBef>
                <a:buFont typeface="Arial" panose="020B0604020202020204" pitchFamily="34" charset="0"/>
                <a:buNone/>
              </a:pPr>
              <a:r>
                <a:rPr lang="en-US" sz="1600" b="1" dirty="0">
                  <a:latin typeface="Comic Sans MS" panose="030F0702030302020204" pitchFamily="66" charset="0"/>
                </a:rPr>
                <a:t>5.</a:t>
              </a:r>
            </a:p>
            <a:p>
              <a:pPr marL="0" indent="0">
                <a:spcBef>
                  <a:spcPts val="0"/>
                </a:spcBef>
                <a:buFont typeface="Arial" panose="020B0604020202020204" pitchFamily="34" charset="0"/>
                <a:buNone/>
              </a:pPr>
              <a:endParaRPr lang="en-US" sz="2000" b="1" dirty="0">
                <a:latin typeface="Comic Sans MS" panose="030F0702030302020204" pitchFamily="66" charset="0"/>
              </a:endParaRPr>
            </a:p>
            <a:p>
              <a:pPr marL="0" indent="0">
                <a:spcBef>
                  <a:spcPts val="0"/>
                </a:spcBef>
                <a:buNone/>
              </a:pPr>
              <a:r>
                <a:rPr lang="en-US" sz="1600" b="1" dirty="0">
                  <a:latin typeface="Comic Sans MS" panose="030F0702030302020204" pitchFamily="66" charset="0"/>
                </a:rPr>
                <a:t>    </a:t>
              </a:r>
              <a:r>
                <a:rPr lang="en-US" sz="1600" b="1" u="sng" dirty="0">
                  <a:latin typeface="Comic Sans MS" panose="030F0702030302020204" pitchFamily="66" charset="0"/>
                </a:rPr>
                <a:t>Photo 2</a:t>
              </a:r>
            </a:p>
            <a:p>
              <a:pPr marL="0" indent="0">
                <a:spcBef>
                  <a:spcPts val="0"/>
                </a:spcBef>
                <a:buNone/>
              </a:pPr>
              <a:r>
                <a:rPr lang="en-US" sz="1600" b="1" dirty="0">
                  <a:latin typeface="Comic Sans MS" panose="030F0702030302020204" pitchFamily="66" charset="0"/>
                </a:rPr>
                <a:t>1.</a:t>
              </a:r>
            </a:p>
            <a:p>
              <a:pPr marL="0" indent="0">
                <a:spcBef>
                  <a:spcPts val="0"/>
                </a:spcBef>
                <a:buNone/>
              </a:pPr>
              <a:r>
                <a:rPr lang="en-US" sz="1600" b="1" dirty="0">
                  <a:latin typeface="Comic Sans MS" panose="030F0702030302020204" pitchFamily="66" charset="0"/>
                </a:rPr>
                <a:t>2.</a:t>
              </a:r>
            </a:p>
            <a:p>
              <a:pPr marL="0" indent="0">
                <a:spcBef>
                  <a:spcPts val="0"/>
                </a:spcBef>
                <a:buNone/>
              </a:pPr>
              <a:r>
                <a:rPr lang="en-US" sz="1600" b="1" dirty="0">
                  <a:latin typeface="Comic Sans MS" panose="030F0702030302020204" pitchFamily="66" charset="0"/>
                </a:rPr>
                <a:t>3.</a:t>
              </a:r>
            </a:p>
            <a:p>
              <a:pPr marL="0" indent="0">
                <a:spcBef>
                  <a:spcPts val="0"/>
                </a:spcBef>
                <a:buNone/>
              </a:pPr>
              <a:r>
                <a:rPr lang="en-US" sz="1600" b="1" dirty="0">
                  <a:latin typeface="Comic Sans MS" panose="030F0702030302020204" pitchFamily="66" charset="0"/>
                </a:rPr>
                <a:t>4.</a:t>
              </a:r>
            </a:p>
            <a:p>
              <a:pPr marL="0" indent="0">
                <a:spcBef>
                  <a:spcPts val="0"/>
                </a:spcBef>
                <a:buNone/>
              </a:pPr>
              <a:r>
                <a:rPr lang="en-US" sz="1600" b="1" dirty="0">
                  <a:latin typeface="Comic Sans MS" panose="030F0702030302020204" pitchFamily="66" charset="0"/>
                </a:rPr>
                <a:t>5.</a:t>
              </a:r>
              <a:endParaRPr lang="en-US" sz="1600" dirty="0">
                <a:latin typeface="Comic Sans MS" panose="030F0702030302020204" pitchFamily="66" charset="0"/>
              </a:endParaRPr>
            </a:p>
          </p:txBody>
        </p:sp>
      </p:grpSp>
    </p:spTree>
    <p:extLst>
      <p:ext uri="{BB962C8B-B14F-4D97-AF65-F5344CB8AC3E}">
        <p14:creationId xmlns:p14="http://schemas.microsoft.com/office/powerpoint/2010/main" val="31120146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1B350A-C200-4381-BBBD-05FBAF533AA2}"/>
              </a:ext>
            </a:extLst>
          </p:cNvPr>
          <p:cNvSpPr>
            <a:spLocks noGrp="1"/>
          </p:cNvSpPr>
          <p:nvPr>
            <p:ph type="title"/>
          </p:nvPr>
        </p:nvSpPr>
        <p:spPr/>
        <p:txBody>
          <a:bodyPr/>
          <a:lstStyle/>
          <a:p>
            <a:pPr algn="ctr"/>
            <a:r>
              <a:rPr lang="en-US" b="1" u="sng" dirty="0">
                <a:latin typeface="Comic Sans MS" panose="030F0702030302020204" pitchFamily="66" charset="0"/>
              </a:rPr>
              <a:t>Descriptive Writing</a:t>
            </a:r>
            <a:endParaRPr lang="en-KY" b="1" u="sng" dirty="0">
              <a:latin typeface="Comic Sans MS" panose="030F0702030302020204" pitchFamily="66" charset="0"/>
            </a:endParaRPr>
          </a:p>
        </p:txBody>
      </p:sp>
      <p:sp>
        <p:nvSpPr>
          <p:cNvPr id="6" name="Content Placeholder 2">
            <a:extLst>
              <a:ext uri="{FF2B5EF4-FFF2-40B4-BE49-F238E27FC236}">
                <a16:creationId xmlns:a16="http://schemas.microsoft.com/office/drawing/2014/main" id="{2CAEE6E1-7C63-4E28-AB76-618B8A9C8918}"/>
              </a:ext>
            </a:extLst>
          </p:cNvPr>
          <p:cNvSpPr>
            <a:spLocks noGrp="1"/>
          </p:cNvSpPr>
          <p:nvPr>
            <p:ph idx="1"/>
          </p:nvPr>
        </p:nvSpPr>
        <p:spPr>
          <a:xfrm>
            <a:off x="838200" y="1825625"/>
            <a:ext cx="3322983" cy="4351338"/>
          </a:xfrm>
        </p:spPr>
        <p:txBody>
          <a:bodyPr/>
          <a:lstStyle/>
          <a:p>
            <a:pPr marL="0" indent="0">
              <a:buNone/>
            </a:pPr>
            <a:r>
              <a:rPr lang="en-US" dirty="0">
                <a:latin typeface="Comic Sans MS" panose="030F0702030302020204" pitchFamily="66" charset="0"/>
              </a:rPr>
              <a:t>Photo 1</a:t>
            </a:r>
          </a:p>
          <a:p>
            <a:pPr marL="0" indent="0">
              <a:buNone/>
            </a:pPr>
            <a:r>
              <a:rPr lang="en-US" dirty="0">
                <a:latin typeface="Comic Sans MS" panose="030F0702030302020204" pitchFamily="66" charset="0"/>
              </a:rPr>
              <a:t>(A person)</a:t>
            </a:r>
          </a:p>
        </p:txBody>
      </p:sp>
      <p:pic>
        <p:nvPicPr>
          <p:cNvPr id="3074" name="Picture 2" descr="Happy person happy people cliparts free download clip art ...">
            <a:extLst>
              <a:ext uri="{FF2B5EF4-FFF2-40B4-BE49-F238E27FC236}">
                <a16:creationId xmlns:a16="http://schemas.microsoft.com/office/drawing/2014/main" id="{8328EF17-3BF2-41EC-96C4-4A7A7D9EA64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10188" y="1976438"/>
            <a:ext cx="2058800" cy="38056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77313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1B350A-C200-4381-BBBD-05FBAF533AA2}"/>
              </a:ext>
            </a:extLst>
          </p:cNvPr>
          <p:cNvSpPr>
            <a:spLocks noGrp="1"/>
          </p:cNvSpPr>
          <p:nvPr>
            <p:ph type="title"/>
          </p:nvPr>
        </p:nvSpPr>
        <p:spPr/>
        <p:txBody>
          <a:bodyPr/>
          <a:lstStyle/>
          <a:p>
            <a:pPr algn="ctr"/>
            <a:r>
              <a:rPr lang="en-US" b="1" u="sng" dirty="0">
                <a:latin typeface="Comic Sans MS" panose="030F0702030302020204" pitchFamily="66" charset="0"/>
              </a:rPr>
              <a:t>Descriptive Writing</a:t>
            </a:r>
            <a:endParaRPr lang="en-KY" b="1" u="sng" dirty="0">
              <a:latin typeface="Comic Sans MS" panose="030F0702030302020204" pitchFamily="66" charset="0"/>
            </a:endParaRPr>
          </a:p>
        </p:txBody>
      </p:sp>
      <p:sp>
        <p:nvSpPr>
          <p:cNvPr id="3" name="Content Placeholder 2">
            <a:extLst>
              <a:ext uri="{FF2B5EF4-FFF2-40B4-BE49-F238E27FC236}">
                <a16:creationId xmlns:a16="http://schemas.microsoft.com/office/drawing/2014/main" id="{13892ED8-E2FE-43B1-82EA-B8F6D79B78E1}"/>
              </a:ext>
            </a:extLst>
          </p:cNvPr>
          <p:cNvSpPr>
            <a:spLocks noGrp="1"/>
          </p:cNvSpPr>
          <p:nvPr>
            <p:ph idx="1"/>
          </p:nvPr>
        </p:nvSpPr>
        <p:spPr/>
        <p:txBody>
          <a:bodyPr/>
          <a:lstStyle/>
          <a:p>
            <a:pPr marL="0" indent="0">
              <a:buNone/>
            </a:pPr>
            <a:r>
              <a:rPr lang="en-US" dirty="0">
                <a:latin typeface="Comic Sans MS" panose="030F0702030302020204" pitchFamily="66" charset="0"/>
              </a:rPr>
              <a:t>Photo 2</a:t>
            </a:r>
          </a:p>
          <a:p>
            <a:pPr marL="0" indent="0">
              <a:buNone/>
            </a:pPr>
            <a:r>
              <a:rPr lang="en-US" dirty="0">
                <a:latin typeface="Comic Sans MS" panose="030F0702030302020204" pitchFamily="66" charset="0"/>
              </a:rPr>
              <a:t>(An animal)</a:t>
            </a:r>
          </a:p>
        </p:txBody>
      </p:sp>
      <p:pic>
        <p:nvPicPr>
          <p:cNvPr id="3074" name="Picture 2" descr="Thai Eye: Parrotfish are much more than pretty sea creatures">
            <a:extLst>
              <a:ext uri="{FF2B5EF4-FFF2-40B4-BE49-F238E27FC236}">
                <a16:creationId xmlns:a16="http://schemas.microsoft.com/office/drawing/2014/main" id="{EDF57234-6EA6-4D05-88B0-FF5F9D33DEE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61184" y="2248962"/>
            <a:ext cx="4506542" cy="29988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38083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1B350A-C200-4381-BBBD-05FBAF533AA2}"/>
              </a:ext>
            </a:extLst>
          </p:cNvPr>
          <p:cNvSpPr>
            <a:spLocks noGrp="1"/>
          </p:cNvSpPr>
          <p:nvPr>
            <p:ph type="title"/>
          </p:nvPr>
        </p:nvSpPr>
        <p:spPr/>
        <p:txBody>
          <a:bodyPr/>
          <a:lstStyle/>
          <a:p>
            <a:pPr algn="ctr"/>
            <a:r>
              <a:rPr lang="en-US" b="1" u="sng" dirty="0">
                <a:latin typeface="Comic Sans MS" panose="030F0702030302020204" pitchFamily="66" charset="0"/>
              </a:rPr>
              <a:t>Descriptive Writing</a:t>
            </a:r>
            <a:endParaRPr lang="en-KY" b="1" u="sng" dirty="0">
              <a:latin typeface="Comic Sans MS" panose="030F0702030302020204" pitchFamily="66" charset="0"/>
            </a:endParaRPr>
          </a:p>
        </p:txBody>
      </p:sp>
      <p:sp>
        <p:nvSpPr>
          <p:cNvPr id="3" name="Content Placeholder 2">
            <a:extLst>
              <a:ext uri="{FF2B5EF4-FFF2-40B4-BE49-F238E27FC236}">
                <a16:creationId xmlns:a16="http://schemas.microsoft.com/office/drawing/2014/main" id="{13892ED8-E2FE-43B1-82EA-B8F6D79B78E1}"/>
              </a:ext>
            </a:extLst>
          </p:cNvPr>
          <p:cNvSpPr>
            <a:spLocks noGrp="1"/>
          </p:cNvSpPr>
          <p:nvPr>
            <p:ph idx="1"/>
          </p:nvPr>
        </p:nvSpPr>
        <p:spPr/>
        <p:txBody>
          <a:bodyPr/>
          <a:lstStyle/>
          <a:p>
            <a:pPr marL="0" indent="0">
              <a:buNone/>
            </a:pPr>
            <a:r>
              <a:rPr lang="en-US" dirty="0">
                <a:latin typeface="Comic Sans MS" panose="030F0702030302020204" pitchFamily="66" charset="0"/>
              </a:rPr>
              <a:t>Photo 3</a:t>
            </a:r>
          </a:p>
          <a:p>
            <a:pPr marL="0" indent="0">
              <a:buNone/>
            </a:pPr>
            <a:r>
              <a:rPr lang="en-US" dirty="0">
                <a:latin typeface="Comic Sans MS" panose="030F0702030302020204" pitchFamily="66" charset="0"/>
              </a:rPr>
              <a:t>(A plant)</a:t>
            </a:r>
          </a:p>
        </p:txBody>
      </p:sp>
      <p:pic>
        <p:nvPicPr>
          <p:cNvPr id="2050" name="Picture 2" descr="Cactus Clipart Images, Stock Photos &amp; Vectors | Shutterstock">
            <a:extLst>
              <a:ext uri="{FF2B5EF4-FFF2-40B4-BE49-F238E27FC236}">
                <a16:creationId xmlns:a16="http://schemas.microsoft.com/office/drawing/2014/main" id="{191CB4BC-DAD8-45AC-A50C-0375C100F1B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2835" t="3735" b="8707"/>
          <a:stretch/>
        </p:blipFill>
        <p:spPr bwMode="auto">
          <a:xfrm>
            <a:off x="4760843" y="2377902"/>
            <a:ext cx="2670313" cy="35221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59630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TotalTime>
  <Words>435</Words>
  <Application>Microsoft Office PowerPoint</Application>
  <PresentationFormat>Widescreen</PresentationFormat>
  <Paragraphs>75</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Comic Sans MS</vt:lpstr>
      <vt:lpstr>Office Theme</vt:lpstr>
      <vt:lpstr>Descriptive  Writing</vt:lpstr>
      <vt:lpstr>Descriptive Writing</vt:lpstr>
      <vt:lpstr>Descriptive Writing</vt:lpstr>
      <vt:lpstr>Descriptive Writing</vt:lpstr>
      <vt:lpstr>Descriptive Writing (additional information for parents)</vt:lpstr>
      <vt:lpstr>Descriptive Writing</vt:lpstr>
      <vt:lpstr>Descriptive Writing</vt:lpstr>
      <vt:lpstr>Descriptive Writing</vt:lpstr>
      <vt:lpstr>Descriptive Writing</vt:lpstr>
      <vt:lpstr>Descriptive Writing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Descriptive  Writing</dc:title>
  <dc:creator>Helen Wade</dc:creator>
  <cp:lastModifiedBy>Helen Wade</cp:lastModifiedBy>
  <cp:revision>12</cp:revision>
  <dcterms:created xsi:type="dcterms:W3CDTF">2020-04-26T19:22:53Z</dcterms:created>
  <dcterms:modified xsi:type="dcterms:W3CDTF">2020-04-26T20:39:58Z</dcterms:modified>
</cp:coreProperties>
</file>