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432" r:id="rId4"/>
    <p:sldId id="434" r:id="rId5"/>
    <p:sldId id="454" r:id="rId6"/>
    <p:sldId id="436" r:id="rId7"/>
    <p:sldId id="288" r:id="rId8"/>
    <p:sldId id="455" r:id="rId9"/>
    <p:sldId id="287" r:id="rId10"/>
    <p:sldId id="456" r:id="rId11"/>
    <p:sldId id="457" r:id="rId12"/>
    <p:sldId id="283" r:id="rId13"/>
    <p:sldId id="466" r:id="rId14"/>
    <p:sldId id="296" r:id="rId15"/>
    <p:sldId id="438" r:id="rId16"/>
    <p:sldId id="389" r:id="rId17"/>
    <p:sldId id="319" r:id="rId18"/>
    <p:sldId id="459" r:id="rId19"/>
    <p:sldId id="467" r:id="rId20"/>
    <p:sldId id="461" r:id="rId21"/>
    <p:sldId id="463" r:id="rId22"/>
    <p:sldId id="443" r:id="rId23"/>
    <p:sldId id="349" r:id="rId24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66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resources/phase/2/dragons-de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19,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3175219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Alternative /g/ sounds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16EE-6E09-43A5-A1FF-725BCDAB5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6" t="18691" r="50518" b="39163"/>
          <a:stretch/>
        </p:blipFill>
        <p:spPr>
          <a:xfrm>
            <a:off x="436728" y="1917286"/>
            <a:ext cx="3753136" cy="374677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46AC3F-DD80-463A-A92E-CAFE149DE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73146"/>
              </p:ext>
            </p:extLst>
          </p:nvPr>
        </p:nvGraphicFramePr>
        <p:xfrm>
          <a:off x="5340625" y="3038797"/>
          <a:ext cx="6197600" cy="126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409366028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2015897532"/>
                    </a:ext>
                  </a:extLst>
                </a:gridCol>
              </a:tblGrid>
              <a:tr h="653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g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j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769431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got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giraffe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26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026590"/>
            <a:ext cx="119799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Can you read these alternative /g/ words?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got      gent      gem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026590"/>
            <a:ext cx="119799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Can you spell these alternative /g/ words?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gets      ginger      egg</a:t>
            </a:r>
          </a:p>
        </p:txBody>
      </p:sp>
    </p:spTree>
    <p:extLst>
      <p:ext uri="{BB962C8B-B14F-4D97-AF65-F5344CB8AC3E}">
        <p14:creationId xmlns:p14="http://schemas.microsoft.com/office/powerpoint/2010/main" val="1020630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Spelling countdown: Ask an adult to read you the words. Can you spell all of them before they count slowly from 10 to 0?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magic     gentle     giant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44557" y="543339"/>
            <a:ext cx="11502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 don’t have the energy to play today!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21,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Go to Phonics Play: </a:t>
            </a:r>
            <a:r>
              <a:rPr lang="en-US" sz="2800" dirty="0">
                <a:hlinkClick r:id="rId2"/>
              </a:rPr>
              <a:t>https://www.phonicsplay.co.uk/</a:t>
            </a:r>
            <a:endParaRPr lang="en-US" sz="2800" dirty="0"/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736502"/>
            <a:ext cx="1130410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This is using the old version of the Phonics Play website.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1. Click on the purple “Teachers”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2. Click on the blue “Interactive Resources”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3. Click on “Phase 5”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4. Choose a game to play.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If you end up on the new version of Phonics Play website, please choose a “Phase 5” game to play.</a:t>
            </a:r>
          </a:p>
        </p:txBody>
      </p: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Remember that /g/ can sound two different ways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16EE-6E09-43A5-A1FF-725BCDAB5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6" t="18691" r="50518" b="39163"/>
          <a:stretch/>
        </p:blipFill>
        <p:spPr>
          <a:xfrm>
            <a:off x="436728" y="1917286"/>
            <a:ext cx="3753136" cy="374677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46AC3F-DD80-463A-A92E-CAFE149DE6E9}"/>
              </a:ext>
            </a:extLst>
          </p:cNvPr>
          <p:cNvGraphicFramePr>
            <a:graphicFrameLocks noGrp="1"/>
          </p:cNvGraphicFramePr>
          <p:nvPr/>
        </p:nvGraphicFramePr>
        <p:xfrm>
          <a:off x="5340625" y="3038797"/>
          <a:ext cx="6197600" cy="126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409366028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2015897532"/>
                    </a:ext>
                  </a:extLst>
                </a:gridCol>
              </a:tblGrid>
              <a:tr h="653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g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j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769431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got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giraffe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15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04189" y="3073354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It should open the game “Dragon’s Den”. You can log in if you like using the details above, but don’t have to.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“Start”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“Phase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Choose “Revise all 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The game will start. Read the word on the egg and if it is a real word, drag it to the green dragon. If it is a made up/nonsense word, drag it to the red dragon. There are 10 words to read.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You can play this game as many times as you like. Why not try some of the other graphemes?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Click on this link to access Phonics Play: </a:t>
            </a:r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https://new.phonicsplay.co.uk/resources/phase/2/dragons-den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20" y="1278381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/g/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magic     dagger     danger</a:t>
            </a:r>
          </a:p>
        </p:txBody>
      </p:sp>
    </p:spTree>
    <p:extLst>
      <p:ext uri="{BB962C8B-B14F-4D97-AF65-F5344CB8AC3E}">
        <p14:creationId xmlns:p14="http://schemas.microsoft.com/office/powerpoint/2010/main" val="20698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these alternative /g/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energy      goatskin</a:t>
            </a:r>
          </a:p>
        </p:txBody>
      </p:sp>
    </p:spTree>
    <p:extLst>
      <p:ext uri="{BB962C8B-B14F-4D97-AF65-F5344CB8AC3E}">
        <p14:creationId xmlns:p14="http://schemas.microsoft.com/office/powerpoint/2010/main" val="3551140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There is danger ahead!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Alternative /c/ sounds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3C67B-A081-4B72-ACFD-A1819C756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6709" r="50501" b="20952"/>
          <a:stretch/>
        </p:blipFill>
        <p:spPr>
          <a:xfrm>
            <a:off x="485583" y="1895999"/>
            <a:ext cx="3854405" cy="3865295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16EDCC9-3AF0-4B6A-BC7B-07BEB61AD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76213"/>
              </p:ext>
            </p:extLst>
          </p:nvPr>
        </p:nvGraphicFramePr>
        <p:xfrm>
          <a:off x="5313199" y="2599286"/>
          <a:ext cx="639321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609">
                  <a:extLst>
                    <a:ext uri="{9D8B030D-6E8A-4147-A177-3AD203B41FA5}">
                      <a16:colId xmlns:a16="http://schemas.microsoft.com/office/drawing/2014/main" val="2991825848"/>
                    </a:ext>
                  </a:extLst>
                </a:gridCol>
                <a:gridCol w="3196609">
                  <a:extLst>
                    <a:ext uri="{9D8B030D-6E8A-4147-A177-3AD203B41FA5}">
                      <a16:colId xmlns:a16="http://schemas.microsoft.com/office/drawing/2014/main" val="399497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Hard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Soft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373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cell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5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city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34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cold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acid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48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279127"/>
            <a:ext cx="119799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Remember, a tricky word is not spelt how it sounds. Can you read and spell these tricky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who          because</a:t>
            </a:r>
          </a:p>
        </p:txBody>
      </p: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/c/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nice     advice     cycle</a:t>
            </a:r>
          </a:p>
        </p:txBody>
      </p:sp>
    </p:spTree>
    <p:extLst>
      <p:ext uri="{BB962C8B-B14F-4D97-AF65-F5344CB8AC3E}">
        <p14:creationId xmlns:p14="http://schemas.microsoft.com/office/powerpoint/2010/main" val="348155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61391"/>
            <a:ext cx="119799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alternative /c/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rice        icy        central</a:t>
            </a:r>
          </a:p>
        </p:txBody>
      </p: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city is cold and icy.</a:t>
            </a: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5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20,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5666</TotalTime>
  <Words>680</Words>
  <Application>Microsoft Office PowerPoint</Application>
  <PresentationFormat>Widescreen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60</cp:revision>
  <dcterms:created xsi:type="dcterms:W3CDTF">2020-03-22T19:06:16Z</dcterms:created>
  <dcterms:modified xsi:type="dcterms:W3CDTF">2020-05-18T02:16:14Z</dcterms:modified>
</cp:coreProperties>
</file>