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1" r:id="rId3"/>
    <p:sldId id="455" r:id="rId4"/>
    <p:sldId id="466" r:id="rId5"/>
    <p:sldId id="464" r:id="rId6"/>
    <p:sldId id="467" r:id="rId7"/>
    <p:sldId id="468" r:id="rId8"/>
    <p:sldId id="469" r:id="rId9"/>
    <p:sldId id="470" r:id="rId10"/>
    <p:sldId id="465" r:id="rId11"/>
    <p:sldId id="287" r:id="rId12"/>
    <p:sldId id="456" r:id="rId13"/>
    <p:sldId id="472" r:id="rId14"/>
    <p:sldId id="473" r:id="rId15"/>
    <p:sldId id="474" r:id="rId16"/>
    <p:sldId id="475" r:id="rId17"/>
    <p:sldId id="476" r:id="rId18"/>
    <p:sldId id="389" r:id="rId19"/>
    <p:sldId id="319" r:id="rId20"/>
    <p:sldId id="459" r:id="rId21"/>
    <p:sldId id="349" r:id="rId22"/>
    <p:sldId id="479" r:id="rId23"/>
    <p:sldId id="478" r:id="rId24"/>
    <p:sldId id="480" r:id="rId25"/>
    <p:sldId id="481" r:id="rId26"/>
    <p:sldId id="482" r:id="rId27"/>
    <p:sldId id="483" r:id="rId28"/>
    <p:sldId id="484" r:id="rId29"/>
    <p:sldId id="477" r:id="rId30"/>
    <p:sldId id="463" r:id="rId31"/>
    <p:sldId id="461" r:id="rId32"/>
    <p:sldId id="462" r:id="rId33"/>
    <p:sldId id="487" r:id="rId34"/>
    <p:sldId id="486" r:id="rId35"/>
    <p:sldId id="488" r:id="rId36"/>
    <p:sldId id="485" r:id="rId37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CCECFF"/>
    <a:srgbClr val="99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42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ew.phonicsplay.co.uk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phonicsplay.co.uk/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Monday May 25,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9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May 26,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Log in to Phonics Play: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Password: home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951947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</p:spTree>
    <p:extLst>
      <p:ext uri="{BB962C8B-B14F-4D97-AF65-F5344CB8AC3E}">
        <p14:creationId xmlns:p14="http://schemas.microsoft.com/office/powerpoint/2010/main" val="41800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32524" y="212034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Alternative pronunciation of:</a:t>
            </a:r>
            <a:endParaRPr lang="en-GB" sz="6600" u="sng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5EF70B-2BA2-4878-AF1D-7815D7E104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52" t="25108" r="50000" b="32165"/>
          <a:stretch/>
        </p:blipFill>
        <p:spPr>
          <a:xfrm>
            <a:off x="702364" y="2027583"/>
            <a:ext cx="3445565" cy="33994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520DD0-9E10-4223-9E2C-1E65B3C513FE}"/>
              </a:ext>
            </a:extLst>
          </p:cNvPr>
          <p:cNvSpPr/>
          <p:nvPr/>
        </p:nvSpPr>
        <p:spPr>
          <a:xfrm>
            <a:off x="4605131" y="2871594"/>
            <a:ext cx="68845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Remember: this can make a short or a long sound.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219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609599"/>
            <a:ext cx="1197996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Look carefully at how to spell these /u/ words. Can you do it on your first try?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union     pudding     us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75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212036" y="967408"/>
            <a:ext cx="119799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/u/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music     human     under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01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609599"/>
            <a:ext cx="1197996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Spelling Countdown!</a:t>
            </a:r>
          </a:p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Ask an adult to read these words to you. Can you spell them correctly before they count slowly from 10 to 0?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800" dirty="0">
                <a:latin typeface="Comic Sans MS" panose="030F0702030302020204" pitchFamily="66" charset="0"/>
              </a:rPr>
              <a:t>up       sudden</a:t>
            </a:r>
            <a:endParaRPr lang="en-GB" sz="1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407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1470990"/>
            <a:ext cx="119799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Write this /u/ sentence: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000" dirty="0">
                <a:latin typeface="Comic Sans MS" panose="030F0702030302020204" pitchFamily="66" charset="0"/>
              </a:rPr>
              <a:t>Put the pudding in the bowl.</a:t>
            </a:r>
          </a:p>
        </p:txBody>
      </p:sp>
    </p:spTree>
    <p:extLst>
      <p:ext uri="{BB962C8B-B14F-4D97-AF65-F5344CB8AC3E}">
        <p14:creationId xmlns:p14="http://schemas.microsoft.com/office/powerpoint/2010/main" val="685759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May 27,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172279" y="2374179"/>
            <a:ext cx="118474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Click “Resources” at the top of the page, then choose “Phase 5”.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2. Scroll down to “Simple Plural Rules, Adding –s and -es” at the bottom and click on it to select.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3. Click on “Start”.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4. If you need a reminder, click on “What are plurals?” then “Rules for adding –s and –es”.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5. Then click on each pink box individually, ending with the Sorting Game.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1CEF2-17E3-4D18-B3A6-4E3FB96DF346}"/>
              </a:ext>
            </a:extLst>
          </p:cNvPr>
          <p:cNvSpPr/>
          <p:nvPr/>
        </p:nvSpPr>
        <p:spPr>
          <a:xfrm>
            <a:off x="265042" y="428178"/>
            <a:ext cx="115823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latin typeface="Comic Sans MS" panose="030F0702030302020204" pitchFamily="66" charset="0"/>
              </a:rPr>
              <a:t>Go to the Phonics Play website (</a:t>
            </a:r>
            <a:r>
              <a:rPr lang="en-US" sz="2500" dirty="0">
                <a:latin typeface="Comic Sans MS" panose="030F0702030302020204" pitchFamily="66" charset="0"/>
                <a:hlinkClick r:id="rId2"/>
              </a:rPr>
              <a:t>https://new.phonicsplay.co.uk/</a:t>
            </a:r>
            <a:r>
              <a:rPr lang="en-US" sz="2500" dirty="0">
                <a:latin typeface="Comic Sans MS" panose="030F0702030302020204" pitchFamily="66" charset="0"/>
              </a:rPr>
              <a:t>) and log in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Password: home</a:t>
            </a:r>
            <a:endParaRPr lang="en-GB" sz="25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2AD1B7-45A5-41CB-BF83-F47DD73A61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791" t="65389" r="16045" b="22969"/>
          <a:stretch/>
        </p:blipFill>
        <p:spPr>
          <a:xfrm>
            <a:off x="4212771" y="5939543"/>
            <a:ext cx="3739159" cy="73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Go to Phonics Play: </a:t>
            </a:r>
            <a:r>
              <a:rPr lang="en-US" sz="2800" dirty="0">
                <a:hlinkClick r:id="rId2"/>
              </a:rPr>
              <a:t>https://www.phonicsplay.co.uk/</a:t>
            </a:r>
            <a:endParaRPr lang="en-US" sz="2800" dirty="0"/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928926-9E28-4997-8AE3-DB8A11CE3A27}"/>
              </a:ext>
            </a:extLst>
          </p:cNvPr>
          <p:cNvSpPr/>
          <p:nvPr/>
        </p:nvSpPr>
        <p:spPr>
          <a:xfrm>
            <a:off x="450574" y="2736502"/>
            <a:ext cx="1130410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>
                <a:latin typeface="Comic Sans MS" panose="030F0702030302020204" pitchFamily="66" charset="0"/>
              </a:rPr>
              <a:t>This is using the old version of the Phonics Play website.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1. Click on the purple “Teachers” bubble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2. Click on the blue “Interactive Resources” bubble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3. Click on “Phase 5”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4. Choose a game to play.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If you end up on the new version of Phonics Play website, please choose a “Phase 5” game to play.</a:t>
            </a:r>
          </a:p>
        </p:txBody>
      </p:sp>
    </p:spTree>
    <p:extLst>
      <p:ext uri="{BB962C8B-B14F-4D97-AF65-F5344CB8AC3E}">
        <p14:creationId xmlns:p14="http://schemas.microsoft.com/office/powerpoint/2010/main" val="539798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525119"/>
            <a:ext cx="119799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spelling these high frequency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one       make       here</a:t>
            </a: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32524" y="212034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Alternative pronunciation of:</a:t>
            </a:r>
            <a:endParaRPr lang="en-GB" sz="6600" u="sng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7CD1A8-291C-4687-8FAD-C17B375514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25108" r="50000" b="32939"/>
          <a:stretch/>
        </p:blipFill>
        <p:spPr>
          <a:xfrm>
            <a:off x="874643" y="1871869"/>
            <a:ext cx="3710610" cy="3610771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B9A902A-05F6-4476-B930-183FC8A73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98096"/>
              </p:ext>
            </p:extLst>
          </p:nvPr>
        </p:nvGraphicFramePr>
        <p:xfrm>
          <a:off x="5592417" y="2976215"/>
          <a:ext cx="5839792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896">
                  <a:extLst>
                    <a:ext uri="{9D8B030D-6E8A-4147-A177-3AD203B41FA5}">
                      <a16:colId xmlns:a16="http://schemas.microsoft.com/office/drawing/2014/main" val="2547479181"/>
                    </a:ext>
                  </a:extLst>
                </a:gridCol>
                <a:gridCol w="2919896">
                  <a:extLst>
                    <a:ext uri="{9D8B030D-6E8A-4147-A177-3AD203B41FA5}">
                      <a16:colId xmlns:a16="http://schemas.microsoft.com/office/drawing/2014/main" val="1955566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ow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ow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723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snow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owl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615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032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858021"/>
            <a:ext cx="119799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/ow/ words. Be careful how you say them: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low     growl     show</a:t>
            </a:r>
          </a:p>
        </p:txBody>
      </p:sp>
    </p:spTree>
    <p:extLst>
      <p:ext uri="{BB962C8B-B14F-4D97-AF65-F5344CB8AC3E}">
        <p14:creationId xmlns:p14="http://schemas.microsoft.com/office/powerpoint/2010/main" val="1755346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507378"/>
            <a:ext cx="119799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spelling these /ow/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down     slow     how</a:t>
            </a:r>
          </a:p>
        </p:txBody>
      </p:sp>
    </p:spTree>
    <p:extLst>
      <p:ext uri="{BB962C8B-B14F-4D97-AF65-F5344CB8AC3E}">
        <p14:creationId xmlns:p14="http://schemas.microsoft.com/office/powerpoint/2010/main" val="514925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441117"/>
            <a:ext cx="119799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again       different</a:t>
            </a:r>
          </a:p>
        </p:txBody>
      </p:sp>
    </p:spTree>
    <p:extLst>
      <p:ext uri="{BB962C8B-B14F-4D97-AF65-F5344CB8AC3E}">
        <p14:creationId xmlns:p14="http://schemas.microsoft.com/office/powerpoint/2010/main" val="340860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268838"/>
            <a:ext cx="119799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/ow/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window     bowl     grow</a:t>
            </a:r>
          </a:p>
        </p:txBody>
      </p:sp>
    </p:spTree>
    <p:extLst>
      <p:ext uri="{BB962C8B-B14F-4D97-AF65-F5344CB8AC3E}">
        <p14:creationId xmlns:p14="http://schemas.microsoft.com/office/powerpoint/2010/main" val="274682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858021"/>
            <a:ext cx="119799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600" u="sng" dirty="0">
                <a:latin typeface="Comic Sans MS" panose="030F0702030302020204" pitchFamily="66" charset="0"/>
              </a:rPr>
              <a:t>Spelling Countdown!</a:t>
            </a:r>
          </a:p>
          <a:p>
            <a:pPr algn="ctr">
              <a:spcAft>
                <a:spcPts val="0"/>
              </a:spcAft>
            </a:pPr>
            <a:r>
              <a:rPr lang="en-GB" sz="3600" u="sng" dirty="0">
                <a:latin typeface="Comic Sans MS" panose="030F0702030302020204" pitchFamily="66" charset="0"/>
              </a:rPr>
              <a:t>Can you spell these /ow/ words before your adult counts slowly from 10 to 0?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gown     tow     brown</a:t>
            </a:r>
          </a:p>
        </p:txBody>
      </p:sp>
    </p:spTree>
    <p:extLst>
      <p:ext uri="{BB962C8B-B14F-4D97-AF65-F5344CB8AC3E}">
        <p14:creationId xmlns:p14="http://schemas.microsoft.com/office/powerpoint/2010/main" val="4089368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1470990"/>
            <a:ext cx="119799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Write this /u/ sentence: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000" dirty="0">
                <a:latin typeface="Comic Sans MS" panose="030F0702030302020204" pitchFamily="66" charset="0"/>
              </a:rPr>
              <a:t>Slow down!</a:t>
            </a:r>
          </a:p>
        </p:txBody>
      </p:sp>
    </p:spTree>
    <p:extLst>
      <p:ext uri="{BB962C8B-B14F-4D97-AF65-F5344CB8AC3E}">
        <p14:creationId xmlns:p14="http://schemas.microsoft.com/office/powerpoint/2010/main" val="304090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2420179"/>
            <a:ext cx="119799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</p:txBody>
      </p:sp>
    </p:spTree>
    <p:extLst>
      <p:ext uri="{BB962C8B-B14F-4D97-AF65-F5344CB8AC3E}">
        <p14:creationId xmlns:p14="http://schemas.microsoft.com/office/powerpoint/2010/main" val="24820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32524" y="212034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Alternative pronunciation of:</a:t>
            </a:r>
            <a:endParaRPr lang="en-GB" sz="6600" u="sng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5EF70B-2BA2-4878-AF1D-7815D7E104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52" t="25108" r="50000" b="32165"/>
          <a:stretch/>
        </p:blipFill>
        <p:spPr>
          <a:xfrm>
            <a:off x="702364" y="2027583"/>
            <a:ext cx="3445565" cy="33994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520DD0-9E10-4223-9E2C-1E65B3C513FE}"/>
              </a:ext>
            </a:extLst>
          </p:cNvPr>
          <p:cNvSpPr/>
          <p:nvPr/>
        </p:nvSpPr>
        <p:spPr>
          <a:xfrm>
            <a:off x="4605131" y="2871594"/>
            <a:ext cx="68845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This can make a short or a long sound.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650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May 28,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911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078F41-BD0C-4612-B705-AE1A56D98E19}"/>
              </a:ext>
            </a:extLst>
          </p:cNvPr>
          <p:cNvSpPr/>
          <p:nvPr/>
        </p:nvSpPr>
        <p:spPr>
          <a:xfrm>
            <a:off x="265042" y="428178"/>
            <a:ext cx="115823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latin typeface="Comic Sans MS" panose="030F0702030302020204" pitchFamily="66" charset="0"/>
              </a:rPr>
              <a:t>Go to the Phonics Play website (</a:t>
            </a:r>
            <a:r>
              <a:rPr lang="en-US" sz="2500" dirty="0">
                <a:latin typeface="Comic Sans MS" panose="030F0702030302020204" pitchFamily="66" charset="0"/>
                <a:hlinkClick r:id="rId2"/>
              </a:rPr>
              <a:t>https://new.phonicsplay.co.uk/</a:t>
            </a:r>
            <a:r>
              <a:rPr lang="en-US" sz="2500" dirty="0">
                <a:latin typeface="Comic Sans MS" panose="030F0702030302020204" pitchFamily="66" charset="0"/>
              </a:rPr>
              <a:t>) and log in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Password: home</a:t>
            </a:r>
            <a:endParaRPr lang="en-GB" sz="25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F58642-185A-41EA-BA09-8FB16207A3E9}"/>
              </a:ext>
            </a:extLst>
          </p:cNvPr>
          <p:cNvSpPr/>
          <p:nvPr/>
        </p:nvSpPr>
        <p:spPr>
          <a:xfrm>
            <a:off x="265042" y="2297234"/>
            <a:ext cx="11847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Click “Resources” at the top of the page, then choose “Phase 5”.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2. Scroll down to “Alternative spellings /ow/” and click to select.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3. Click on “Start”.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4. Choose which game to start with - Phoneme Spotter, Word Sort or Best Bet – then play the other /ow/ games. Click the yellow ‘Back’ button to go back to the other games.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Phoneme Spotter – How many different graphemes can you find for /ow/?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Word Sort – Drag and drop the word into the correct box for the different /ow/ spellings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Best Bet – Guess which spelling is used for each rule. Click and hold the yellow box to reveal the answer.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F750E-4DF9-4403-B3D7-6BC527BB330D}"/>
              </a:ext>
            </a:extLst>
          </p:cNvPr>
          <p:cNvSpPr/>
          <p:nvPr/>
        </p:nvSpPr>
        <p:spPr>
          <a:xfrm>
            <a:off x="132521" y="6336116"/>
            <a:ext cx="118474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>
                <a:latin typeface="Comic Sans MS" panose="030F0702030302020204" pitchFamily="66" charset="0"/>
              </a:rPr>
              <a:t>Remember:</a:t>
            </a:r>
            <a:r>
              <a:rPr lang="en-US" sz="2200" dirty="0">
                <a:latin typeface="Comic Sans MS" panose="030F0702030302020204" pitchFamily="66" charset="0"/>
              </a:rPr>
              <a:t> a grapheme is the way a sound is written, and a phoneme is the way it sounds!</a:t>
            </a:r>
          </a:p>
        </p:txBody>
      </p:sp>
    </p:spTree>
    <p:extLst>
      <p:ext uri="{BB962C8B-B14F-4D97-AF65-F5344CB8AC3E}">
        <p14:creationId xmlns:p14="http://schemas.microsoft.com/office/powerpoint/2010/main" val="2508561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357809"/>
            <a:ext cx="119799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Can you read these /ow/ words?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rowing boat</a:t>
            </a: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downtown</a:t>
            </a:r>
          </a:p>
        </p:txBody>
      </p:sp>
    </p:spTree>
    <p:extLst>
      <p:ext uri="{BB962C8B-B14F-4D97-AF65-F5344CB8AC3E}">
        <p14:creationId xmlns:p14="http://schemas.microsoft.com/office/powerpoint/2010/main" val="40705392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357809"/>
            <a:ext cx="119799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Can you spell these /ow/ words?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glow worm</a:t>
            </a: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window cleaner</a:t>
            </a:r>
          </a:p>
        </p:txBody>
      </p:sp>
    </p:spTree>
    <p:extLst>
      <p:ext uri="{BB962C8B-B14F-4D97-AF65-F5344CB8AC3E}">
        <p14:creationId xmlns:p14="http://schemas.microsoft.com/office/powerpoint/2010/main" val="3668648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834887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</a:p>
          <a:p>
            <a:pPr algn="ctr">
              <a:spcAft>
                <a:spcPts val="0"/>
              </a:spcAft>
            </a:pPr>
            <a:endParaRPr lang="en-GB" sz="44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The window is brown.</a:t>
            </a:r>
          </a:p>
        </p:txBody>
      </p:sp>
    </p:spTree>
    <p:extLst>
      <p:ext uri="{BB962C8B-B14F-4D97-AF65-F5344CB8AC3E}">
        <p14:creationId xmlns:p14="http://schemas.microsoft.com/office/powerpoint/2010/main" val="1619250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68626" y="1351508"/>
            <a:ext cx="108667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Make up your own /ow/ sentence to write</a:t>
            </a:r>
            <a:r>
              <a:rPr lang="en-GB" sz="4400" dirty="0">
                <a:latin typeface="Comic Sans MS" panose="030F0702030302020204" pitchFamily="66" charset="0"/>
              </a:rPr>
              <a:t>. 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It must start with a capital letter, include at least 2 /ow/ words and end with a full stop.</a:t>
            </a:r>
          </a:p>
        </p:txBody>
      </p:sp>
    </p:spTree>
    <p:extLst>
      <p:ext uri="{BB962C8B-B14F-4D97-AF65-F5344CB8AC3E}">
        <p14:creationId xmlns:p14="http://schemas.microsoft.com/office/powerpoint/2010/main" val="39541914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04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32524" y="212034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Alternative pronunciation of:</a:t>
            </a:r>
            <a:endParaRPr lang="en-GB" sz="6600" u="sng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5EF70B-2BA2-4878-AF1D-7815D7E104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52" t="25108" r="50000" b="32165"/>
          <a:stretch/>
        </p:blipFill>
        <p:spPr>
          <a:xfrm>
            <a:off x="702364" y="2027583"/>
            <a:ext cx="3445565" cy="33994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520DD0-9E10-4223-9E2C-1E65B3C513FE}"/>
              </a:ext>
            </a:extLst>
          </p:cNvPr>
          <p:cNvSpPr/>
          <p:nvPr/>
        </p:nvSpPr>
        <p:spPr>
          <a:xfrm>
            <a:off x="4605131" y="2027583"/>
            <a:ext cx="688450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4400" dirty="0">
                <a:latin typeface="Comic Sans MS" panose="030F0702030302020204" pitchFamily="66" charset="0"/>
              </a:rPr>
              <a:t>nit = long sound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p</a:t>
            </a: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4400" dirty="0">
                <a:latin typeface="Comic Sans MS" panose="030F0702030302020204" pitchFamily="66" charset="0"/>
              </a:rPr>
              <a:t>ll = short sound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b</a:t>
            </a: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4400" dirty="0">
                <a:latin typeface="Comic Sans MS" panose="030F0702030302020204" pitchFamily="66" charset="0"/>
              </a:rPr>
              <a:t>t = short sound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9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19268" y="901147"/>
            <a:ext cx="119799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Can you spell these /u/ words?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human      full      fun</a:t>
            </a:r>
            <a:endParaRPr lang="en-GB" sz="13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2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212036" y="755373"/>
            <a:ext cx="119799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again          different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2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212036" y="967408"/>
            <a:ext cx="119799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/u/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bush      music      up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60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609599"/>
            <a:ext cx="119799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Spelling Countdown!</a:t>
            </a:r>
          </a:p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Ask an adult to read these words to you. Can you spell them correctly before they count slowly from 10 to 0?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under     unicorn     awful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2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1470990"/>
            <a:ext cx="119799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Read this /u/ sentence: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The music is awful.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50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5767</TotalTime>
  <Words>991</Words>
  <Application>Microsoft Office PowerPoint</Application>
  <PresentationFormat>Widescreen</PresentationFormat>
  <Paragraphs>190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Comic Sans MS</vt:lpstr>
      <vt:lpstr>Office Theme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70</cp:revision>
  <dcterms:created xsi:type="dcterms:W3CDTF">2020-03-22T19:06:16Z</dcterms:created>
  <dcterms:modified xsi:type="dcterms:W3CDTF">2020-05-22T21:21:29Z</dcterms:modified>
</cp:coreProperties>
</file>