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432" r:id="rId4"/>
    <p:sldId id="433" r:id="rId5"/>
    <p:sldId id="437" r:id="rId6"/>
    <p:sldId id="434" r:id="rId7"/>
    <p:sldId id="435" r:id="rId8"/>
    <p:sldId id="436" r:id="rId9"/>
    <p:sldId id="288" r:id="rId10"/>
    <p:sldId id="287" r:id="rId11"/>
    <p:sldId id="284" r:id="rId12"/>
    <p:sldId id="283" r:id="rId13"/>
    <p:sldId id="451" r:id="rId14"/>
    <p:sldId id="296" r:id="rId15"/>
    <p:sldId id="452" r:id="rId16"/>
    <p:sldId id="297" r:id="rId17"/>
    <p:sldId id="438" r:id="rId18"/>
    <p:sldId id="389" r:id="rId19"/>
    <p:sldId id="319" r:id="rId20"/>
    <p:sldId id="439" r:id="rId21"/>
    <p:sldId id="440" r:id="rId22"/>
    <p:sldId id="453" r:id="rId23"/>
    <p:sldId id="442" r:id="rId24"/>
    <p:sldId id="298" r:id="rId25"/>
    <p:sldId id="443" r:id="rId26"/>
    <p:sldId id="349" r:id="rId27"/>
  </p:sldIdLst>
  <p:sldSz cx="12192000" cy="6858000"/>
  <p:notesSz cx="6858000" cy="9144000"/>
  <p:defaultTextStyle>
    <a:defPPr>
      <a:defRPr lang="en-K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 Wade" initials="HW" lastIdx="1" clrIdx="0">
    <p:extLst>
      <p:ext uri="{19B8F6BF-5375-455C-9EA6-DF929625EA0E}">
        <p15:presenceInfo xmlns:p15="http://schemas.microsoft.com/office/powerpoint/2012/main" userId="S::hwade@fbcs.edu.ky::e0da5f96-2f74-4c77-ba25-da6e3fe201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FF99"/>
    <a:srgbClr val="FFCCFF"/>
    <a:srgbClr val="CCE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6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3342"/>
    </p:cViewPr>
  </p:sorter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9650E-32B2-460B-8870-B5D621610F86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CBFA0-0064-49BD-8EF4-DE74627885D7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3129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B72F-E0BC-44DA-9A1C-58B06F2E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67B05D-31AD-4590-948C-B49D08FB6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F3E2-C7B6-40C4-A860-36F123299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99779-7825-4908-954D-C8F0F330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2E193-73F3-4A8E-9E91-20498BC7D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152637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C65A-BEF0-4EAD-B919-44FE5D9A4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D84FC-E979-4764-8CB5-FD9AD66B4D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7DE9-22BB-4BFC-AFD9-1336A85C3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8F170-6C89-4B87-BBD5-559894C7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14E23-A7F3-49A3-9095-367ACFEB7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004245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D81B27-2B8D-46CB-B4EE-7A6085CEF0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48CEE4-D3FC-422C-85F8-C1E6A24E7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17007-D94E-4FEB-BF02-62614A2CD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7D8C9-49D6-430C-98CB-BC2E80C14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BA655-A080-4BDD-BDEC-D1835391F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93071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38391-9CB1-41AC-B835-C2CBA590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48B09E-2CE9-4217-9687-D8DAB5762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B28BE-59DA-4AB8-94F1-CC80F9F65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0077-A6B2-4146-96AA-B91A28F6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81CA2-7FC2-4D61-8887-4B6766F5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8009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DD052-4278-4740-9798-D6FD09B11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590698-5CA6-4D4E-BD5E-0EAD2A383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18A131-A01C-4438-A6FC-E5057468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6519F-E070-4A24-80B8-430303F01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69FD7-2790-47A2-939F-881577C19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49471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19398-1C17-44D8-85F2-36B1C702E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61A76-CAB0-4FAA-A59D-09EB443DB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8D9B75-266D-48FB-A59B-0F0105450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E4E3C-92A3-402C-B4BB-91127658F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6D7EFF-48F3-4AC1-B879-7F3A8728A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6CFF59-BD06-4D65-AB88-2B19CE6D1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2831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F0ABA-A3EB-47ED-BC53-0CAC706E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9A080-F45A-4186-B95D-1672ACF25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CAC9D-5119-4978-B0FB-DBD66C17D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9B5225-E38B-4EE2-95FD-1DCE6983B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1FFA3B9-647C-4D28-AE93-5C66F62CE7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090570-0F91-436D-9390-50F60E665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48C5A9-5751-4F08-AA7A-937BD594D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1BF380-D987-4620-A3B7-431D05781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924058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ECD4F-9311-4AF4-B675-B56F70F2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038F93-DC5D-4D64-85B4-BAFDFE92C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25D20A-1AED-4CCE-9C4A-0D897C770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2002B4-9FD5-4BD4-8FBF-FC99E7937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64120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6EB462-217F-45E2-9265-6158DE908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6665F5-50BB-4389-983E-A1B087C42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8A295-C3EB-4522-A138-EF888290A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432035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E2463-BC3A-4901-94E5-1F3C3ED11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18671-C5C0-4932-8469-451F8E8E3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839648-5D1E-4862-BC4A-7572D5C56D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678985-6213-49E8-81CA-602E10645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903E36-9D06-4B24-85A3-082F2B05C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54E22-E4C2-4FEC-93EA-36E93B662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58973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657A1-03F5-437B-8705-383FF42B3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E7E3A-5AAE-4121-B51A-B762A27FB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7B276F-4000-418C-A0F4-383DF34A6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091033-784C-4102-80FB-1A339EC59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C1578F-16D9-440A-82D2-6FE74ABA4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BA975C-5AF5-4D3E-94B2-9320D784E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2198687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5CB992-7EFE-4A42-AA99-ADC616B74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AFC7B-D655-46C3-8A46-F4E816E2C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06580-F27A-45BD-9203-B31E524DAF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191F1-4328-4F06-8A80-E9995BEC3917}" type="datetimeFigureOut">
              <a:rPr lang="en-KY" smtClean="0"/>
              <a:t>17/05/2020</a:t>
            </a:fld>
            <a:endParaRPr lang="en-K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E7E6C-4014-4299-AF39-001F69C3FD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34874-8BBE-4105-857E-8C521F6B1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34A31-029F-47C1-9972-23E3361B141A}" type="slidenum">
              <a:rPr lang="en-KY" smtClean="0"/>
              <a:t>‹#›</a:t>
            </a:fld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41875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onicsplay.co.uk/member-only/Phase4Menu.htm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Tuesday May 19,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1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Image result for turtle clipart">
            <a:extLst>
              <a:ext uri="{FF2B5EF4-FFF2-40B4-BE49-F238E27FC236}">
                <a16:creationId xmlns:a16="http://schemas.microsoft.com/office/drawing/2014/main" id="{5374B563-B8BE-491B-BBFA-51FD46B8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7674" y="1931167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9073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Wednesday May 20,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2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Image result for turtle clipart">
            <a:extLst>
              <a:ext uri="{FF2B5EF4-FFF2-40B4-BE49-F238E27FC236}">
                <a16:creationId xmlns:a16="http://schemas.microsoft.com/office/drawing/2014/main" id="{5374B563-B8BE-491B-BBFA-51FD46B8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089" y="1931167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1835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Last week we learnt it as /</a:t>
            </a:r>
            <a:r>
              <a:rPr lang="en-GB" dirty="0" err="1">
                <a:latin typeface="Comic Sans MS" panose="030F0702030302020204" pitchFamily="66" charset="0"/>
              </a:rPr>
              <a:t>oe</a:t>
            </a:r>
            <a:r>
              <a:rPr lang="en-GB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E30E9C-7860-4330-9F21-E24756276F9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000" t="36902" r="26630" b="21339"/>
          <a:stretch/>
        </p:blipFill>
        <p:spPr>
          <a:xfrm>
            <a:off x="4174434" y="1664919"/>
            <a:ext cx="3511827" cy="352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854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/o-e/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bone       home     note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413004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19553" y="1140518"/>
            <a:ext cx="105713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000" b="1" u="sng" dirty="0">
                <a:latin typeface="Comic Sans MS" panose="030F0702030302020204" pitchFamily="66" charset="0"/>
              </a:rPr>
              <a:t>hese /o-e/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alone      stone     woke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797818" y="412503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664763" y="412503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397941" y="4125037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69499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this tricky word?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asked</a:t>
            </a:r>
          </a:p>
        </p:txBody>
      </p:sp>
    </p:spTree>
    <p:extLst>
      <p:ext uri="{BB962C8B-B14F-4D97-AF65-F5344CB8AC3E}">
        <p14:creationId xmlns:p14="http://schemas.microsoft.com/office/powerpoint/2010/main" val="3778734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/o-e/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awoke     explode     those</a:t>
            </a:r>
          </a:p>
        </p:txBody>
      </p:sp>
    </p:spTree>
    <p:extLst>
      <p:ext uri="{BB962C8B-B14F-4D97-AF65-F5344CB8AC3E}">
        <p14:creationId xmlns:p14="http://schemas.microsoft.com/office/powerpoint/2010/main" val="33720919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92764" y="1198867"/>
            <a:ext cx="119799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Ask an adult to read these words to you. How quickly can you write them?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envelope     home     bone</a:t>
            </a:r>
          </a:p>
        </p:txBody>
      </p:sp>
    </p:spTree>
    <p:extLst>
      <p:ext uri="{BB962C8B-B14F-4D97-AF65-F5344CB8AC3E}">
        <p14:creationId xmlns:p14="http://schemas.microsoft.com/office/powerpoint/2010/main" val="39166090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331303" y="1364974"/>
            <a:ext cx="11502886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Write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 and underline the /o-e/ sounds: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I woke up in my home.</a:t>
            </a:r>
          </a:p>
        </p:txBody>
      </p:sp>
    </p:spTree>
    <p:extLst>
      <p:ext uri="{BB962C8B-B14F-4D97-AF65-F5344CB8AC3E}">
        <p14:creationId xmlns:p14="http://schemas.microsoft.com/office/powerpoint/2010/main" val="18581559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2!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705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0BC9EFE1-D8CB-4668-9980-DB108327A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5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CBAE1BD-B8E4-4029-8AA2-C77E4FED98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2CDC8D-EF6F-40F6-A235-E04717B2A2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5881" y="4267832"/>
            <a:ext cx="5407335" cy="1401448"/>
          </a:xfrm>
        </p:spPr>
        <p:txBody>
          <a:bodyPr anchor="t">
            <a:noAutofit/>
          </a:bodyPr>
          <a:lstStyle/>
          <a:p>
            <a:pPr algn="l"/>
            <a:r>
              <a:rPr lang="en-US" sz="55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Turtles Group</a:t>
            </a:r>
            <a:b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</a:br>
            <a:r>
              <a:rPr lang="en-US" sz="3000" dirty="0">
                <a:solidFill>
                  <a:srgbClr val="000000"/>
                </a:solidFill>
                <a:latin typeface="Comic Sans MS" panose="030F0702030302020204" pitchFamily="66" charset="0"/>
              </a:rPr>
              <a:t>Phonics Phase 5</a:t>
            </a:r>
            <a:endParaRPr lang="en-KY" sz="3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73ADDE-7D6F-4032-8F48-7C36F46AA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15820" y="3009584"/>
            <a:ext cx="4805691" cy="838831"/>
          </a:xfrm>
        </p:spPr>
        <p:txBody>
          <a:bodyPr anchor="b">
            <a:normAutofit lnSpcReduction="10000"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Thursday May 21, 2020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Comic Sans MS" panose="030F0702030302020204" pitchFamily="66" charset="0"/>
              </a:rPr>
              <a:t>Day 3</a:t>
            </a:r>
            <a:endParaRPr lang="en-KY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5" name="Freeform 49">
            <a:extLst>
              <a:ext uri="{FF2B5EF4-FFF2-40B4-BE49-F238E27FC236}">
                <a16:creationId xmlns:a16="http://schemas.microsoft.com/office/drawing/2014/main" id="{77DA6D33-2D62-458C-BF5D-DBF612FD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" name="Picture 7" descr="Image result for turtle clipart">
            <a:extLst>
              <a:ext uri="{FF2B5EF4-FFF2-40B4-BE49-F238E27FC236}">
                <a16:creationId xmlns:a16="http://schemas.microsoft.com/office/drawing/2014/main" id="{5374B563-B8BE-491B-BBFA-51FD46B80E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892" y="1859998"/>
            <a:ext cx="4141760" cy="3738113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901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450574" y="428178"/>
            <a:ext cx="1130410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atin typeface="Comic Sans MS" panose="030F0702030302020204" pitchFamily="66" charset="0"/>
              </a:rPr>
              <a:t>Log in to Phonics Play:</a:t>
            </a:r>
          </a:p>
          <a:p>
            <a:pPr algn="ctr"/>
            <a:r>
              <a:rPr lang="en-US" sz="2800" dirty="0">
                <a:latin typeface="Comic Sans MS" panose="030F0702030302020204" pitchFamily="66" charset="0"/>
                <a:hlinkClick r:id="rId2"/>
              </a:rPr>
              <a:t>https://www.phonicsplay.co.uk/member-only/Phase4Menu.htm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ctr"/>
            <a:endParaRPr lang="en-US" sz="2000" dirty="0">
              <a:latin typeface="Comic Sans MS" panose="030F0702030302020204" pitchFamily="66" charset="0"/>
            </a:endParaRP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Username: march20</a:t>
            </a:r>
          </a:p>
          <a:p>
            <a:pPr algn="ctr"/>
            <a:r>
              <a:rPr lang="en-US" sz="2000" dirty="0">
                <a:latin typeface="Comic Sans MS" panose="030F0702030302020204" pitchFamily="66" charset="0"/>
              </a:rPr>
              <a:t>Password: home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D1C697-4768-4168-A781-305A71D68772}"/>
              </a:ext>
            </a:extLst>
          </p:cNvPr>
          <p:cNvSpPr/>
          <p:nvPr/>
        </p:nvSpPr>
        <p:spPr>
          <a:xfrm>
            <a:off x="443948" y="2861320"/>
            <a:ext cx="113041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omic Sans MS" panose="030F0702030302020204" pitchFamily="66" charset="0"/>
              </a:rPr>
              <a:t>1. Choose ‘Tricky Word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2. Click ‘Start’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3. Choose ‘Phase 5 All HFW’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4. Click ‘Choose Trucks’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5. Pick a color, type of truck and route. Then click ‘Play’.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6. </a:t>
            </a:r>
            <a:r>
              <a:rPr lang="en-US" sz="2200" b="1" u="sng" dirty="0">
                <a:latin typeface="Comic Sans MS" panose="030F0702030302020204" pitchFamily="66" charset="0"/>
              </a:rPr>
              <a:t>Adults</a:t>
            </a:r>
            <a:r>
              <a:rPr lang="en-US" sz="2200" dirty="0">
                <a:latin typeface="Comic Sans MS" panose="030F0702030302020204" pitchFamily="66" charset="0"/>
              </a:rPr>
              <a:t> – click on the green tick if your child is correct or the red cross if they make a mistake.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7. Click ‘How did you do?”</a:t>
            </a:r>
          </a:p>
          <a:p>
            <a:r>
              <a:rPr lang="en-US" sz="2200" dirty="0">
                <a:latin typeface="Comic Sans MS" panose="030F0702030302020204" pitchFamily="66" charset="0"/>
              </a:rPr>
              <a:t>8. You can play this game as many times as you like. Why not try some of the other graphemes?</a:t>
            </a:r>
          </a:p>
        </p:txBody>
      </p:sp>
    </p:spTree>
    <p:extLst>
      <p:ext uri="{BB962C8B-B14F-4D97-AF65-F5344CB8AC3E}">
        <p14:creationId xmlns:p14="http://schemas.microsoft.com/office/powerpoint/2010/main" val="7604803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Sounds like ‘</a:t>
            </a:r>
            <a:r>
              <a:rPr lang="en-GB" dirty="0" err="1">
                <a:latin typeface="Comic Sans MS" panose="030F0702030302020204" pitchFamily="66" charset="0"/>
              </a:rPr>
              <a:t>oo</a:t>
            </a:r>
            <a:r>
              <a:rPr lang="en-GB" dirty="0">
                <a:latin typeface="Comic Sans MS" panose="030F0702030302020204" pitchFamily="66" charset="0"/>
              </a:rPr>
              <a:t>’.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0286AD-F2B1-4F0B-BBB8-E819AEC27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756" t="30715" r="50543" b="27525"/>
          <a:stretch/>
        </p:blipFill>
        <p:spPr>
          <a:xfrm>
            <a:off x="4071731" y="1645917"/>
            <a:ext cx="3615696" cy="356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10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/u-e/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88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huge     cube     use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3322936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19553" y="1140518"/>
            <a:ext cx="105713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000" b="1" u="sng" dirty="0">
                <a:latin typeface="Comic Sans MS" panose="030F0702030302020204" pitchFamily="66" charset="0"/>
              </a:rPr>
              <a:t>hese /u-e/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tube        computer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3099765" y="4019020"/>
            <a:ext cx="210709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5774013" y="4019020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331037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Tricky Word!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1717369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/u-e/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8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June     flute     prune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CA7FA63C-12B9-448F-B88A-1DDA7A7A8512}"/>
              </a:ext>
            </a:extLst>
          </p:cNvPr>
          <p:cNvSpPr/>
          <p:nvPr/>
        </p:nvSpPr>
        <p:spPr>
          <a:xfrm>
            <a:off x="9210260" y="5062330"/>
            <a:ext cx="2676940" cy="13865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1CA98B-12FA-4090-A0D2-92C5754972BE}"/>
              </a:ext>
            </a:extLst>
          </p:cNvPr>
          <p:cNvSpPr txBox="1"/>
          <p:nvPr/>
        </p:nvSpPr>
        <p:spPr>
          <a:xfrm>
            <a:off x="9567536" y="5274264"/>
            <a:ext cx="19888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Remember to use your sound buttons!</a:t>
            </a:r>
          </a:p>
        </p:txBody>
      </p:sp>
    </p:spTree>
    <p:extLst>
      <p:ext uri="{BB962C8B-B14F-4D97-AF65-F5344CB8AC3E}">
        <p14:creationId xmlns:p14="http://schemas.microsoft.com/office/powerpoint/2010/main" val="262269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this sentence: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 monkey ate a prune while playing the flute.</a:t>
            </a:r>
          </a:p>
        </p:txBody>
      </p:sp>
    </p:spTree>
    <p:extLst>
      <p:ext uri="{BB962C8B-B14F-4D97-AF65-F5344CB8AC3E}">
        <p14:creationId xmlns:p14="http://schemas.microsoft.com/office/powerpoint/2010/main" val="3757605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921565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3!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That’s it for this week. 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242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02364" y="428178"/>
            <a:ext cx="10601739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3200" dirty="0">
                <a:latin typeface="Comic Sans MS" panose="030F0702030302020204" pitchFamily="66" charset="0"/>
              </a:rPr>
              <a:t>What is this sound?</a:t>
            </a: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32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</a:rPr>
              <a:t>Same as /</a:t>
            </a:r>
            <a:r>
              <a:rPr lang="en-GB" dirty="0" err="1">
                <a:latin typeface="Comic Sans MS" panose="030F0702030302020204" pitchFamily="66" charset="0"/>
              </a:rPr>
              <a:t>ie</a:t>
            </a:r>
            <a:r>
              <a:rPr lang="en-GB" dirty="0">
                <a:latin typeface="Comic Sans MS" panose="030F0702030302020204" pitchFamily="66" charset="0"/>
              </a:rPr>
              <a:t>/ and long /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/.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27C454-FD98-4431-B905-D7624AED07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435" t="29942" r="50415" b="27526"/>
          <a:stretch/>
        </p:blipFill>
        <p:spPr>
          <a:xfrm>
            <a:off x="4055164" y="1657486"/>
            <a:ext cx="3578089" cy="3543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2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like     time     slide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D1A0829-9FA9-461B-98B3-A2717898C1CB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4" name="Speech Bubble: Oval 3">
              <a:extLst>
                <a:ext uri="{FF2B5EF4-FFF2-40B4-BE49-F238E27FC236}">
                  <a16:creationId xmlns:a16="http://schemas.microsoft.com/office/drawing/2014/main" id="{CA7FA63C-12B9-448F-B88A-1DDA7A7A8512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AB1CA98B-12FA-4090-A0D2-92C5754972BE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4D7E6C0-C6AB-401B-83D3-D27993899FAE}"/>
              </a:ext>
            </a:extLst>
          </p:cNvPr>
          <p:cNvGrpSpPr/>
          <p:nvPr/>
        </p:nvGrpSpPr>
        <p:grpSpPr>
          <a:xfrm>
            <a:off x="2743199" y="3672604"/>
            <a:ext cx="1086680" cy="437320"/>
            <a:chOff x="2743199" y="3672604"/>
            <a:chExt cx="1086680" cy="43732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9405467-AA28-41AF-835D-321B8D7E562F}"/>
                </a:ext>
              </a:extLst>
            </p:cNvPr>
            <p:cNvSpPr/>
            <p:nvPr/>
          </p:nvSpPr>
          <p:spPr>
            <a:xfrm>
              <a:off x="2743199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81A30D1-DA30-4D03-966D-8B4067C0100E}"/>
                </a:ext>
              </a:extLst>
            </p:cNvPr>
            <p:cNvSpPr/>
            <p:nvPr/>
          </p:nvSpPr>
          <p:spPr>
            <a:xfrm>
              <a:off x="3306420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9" name="Arrow: Curved Up 8">
              <a:extLst>
                <a:ext uri="{FF2B5EF4-FFF2-40B4-BE49-F238E27FC236}">
                  <a16:creationId xmlns:a16="http://schemas.microsoft.com/office/drawing/2014/main" id="{DC59467A-B101-4BB0-8536-FB30D1C9A819}"/>
                </a:ext>
              </a:extLst>
            </p:cNvPr>
            <p:cNvSpPr/>
            <p:nvPr/>
          </p:nvSpPr>
          <p:spPr>
            <a:xfrm>
              <a:off x="2968488" y="3705736"/>
              <a:ext cx="861391" cy="4041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0D941D5-FFF7-4ADD-A5B3-83BBDB5EEDDF}"/>
              </a:ext>
            </a:extLst>
          </p:cNvPr>
          <p:cNvGrpSpPr/>
          <p:nvPr/>
        </p:nvGrpSpPr>
        <p:grpSpPr>
          <a:xfrm>
            <a:off x="5308887" y="3644103"/>
            <a:ext cx="1330452" cy="437320"/>
            <a:chOff x="2743199" y="3672604"/>
            <a:chExt cx="1086680" cy="43732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74F9692-6039-474B-9425-B6D69D989ED0}"/>
                </a:ext>
              </a:extLst>
            </p:cNvPr>
            <p:cNvSpPr/>
            <p:nvPr/>
          </p:nvSpPr>
          <p:spPr>
            <a:xfrm>
              <a:off x="2743199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81FF9B6-E285-4359-91C9-264FDB6A4C7F}"/>
                </a:ext>
              </a:extLst>
            </p:cNvPr>
            <p:cNvSpPr/>
            <p:nvPr/>
          </p:nvSpPr>
          <p:spPr>
            <a:xfrm>
              <a:off x="3306420" y="3672604"/>
              <a:ext cx="119270" cy="1042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sp>
          <p:nvSpPr>
            <p:cNvPr id="25" name="Arrow: Curved Up 24">
              <a:extLst>
                <a:ext uri="{FF2B5EF4-FFF2-40B4-BE49-F238E27FC236}">
                  <a16:creationId xmlns:a16="http://schemas.microsoft.com/office/drawing/2014/main" id="{1FBC756C-EA28-4C91-B63C-AD46E18AAE6F}"/>
                </a:ext>
              </a:extLst>
            </p:cNvPr>
            <p:cNvSpPr/>
            <p:nvPr/>
          </p:nvSpPr>
          <p:spPr>
            <a:xfrm>
              <a:off x="2968488" y="3705736"/>
              <a:ext cx="861391" cy="404188"/>
            </a:xfrm>
            <a:prstGeom prst="curved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F97E8E1-58C1-479C-B607-986E86154737}"/>
              </a:ext>
            </a:extLst>
          </p:cNvPr>
          <p:cNvGrpSpPr/>
          <p:nvPr/>
        </p:nvGrpSpPr>
        <p:grpSpPr>
          <a:xfrm>
            <a:off x="7908757" y="3644103"/>
            <a:ext cx="1394272" cy="453886"/>
            <a:chOff x="7908757" y="3644103"/>
            <a:chExt cx="1394272" cy="45388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5F32A41-E831-4105-B51D-B4DDFB65C633}"/>
                </a:ext>
              </a:extLst>
            </p:cNvPr>
            <p:cNvSpPr/>
            <p:nvPr/>
          </p:nvSpPr>
          <p:spPr>
            <a:xfrm flipH="1">
              <a:off x="7908757" y="3644103"/>
              <a:ext cx="119270" cy="12083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KY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6647C493-52C6-4283-8DBA-0122B431785D}"/>
                </a:ext>
              </a:extLst>
            </p:cNvPr>
            <p:cNvGrpSpPr/>
            <p:nvPr/>
          </p:nvGrpSpPr>
          <p:grpSpPr>
            <a:xfrm>
              <a:off x="8216349" y="3660669"/>
              <a:ext cx="1086680" cy="437320"/>
              <a:chOff x="2743199" y="3672604"/>
              <a:chExt cx="1086680" cy="437320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4A744692-A6A0-4EBC-8013-F7F1248D939A}"/>
                  </a:ext>
                </a:extLst>
              </p:cNvPr>
              <p:cNvSpPr/>
              <p:nvPr/>
            </p:nvSpPr>
            <p:spPr>
              <a:xfrm>
                <a:off x="2743199" y="3672604"/>
                <a:ext cx="119270" cy="10426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/>
              </a:p>
            </p:txBody>
          </p:sp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E484CE9-EDB9-44EB-8169-38072992D021}"/>
                  </a:ext>
                </a:extLst>
              </p:cNvPr>
              <p:cNvSpPr/>
              <p:nvPr/>
            </p:nvSpPr>
            <p:spPr>
              <a:xfrm>
                <a:off x="3306420" y="3672604"/>
                <a:ext cx="119270" cy="10426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/>
              </a:p>
            </p:txBody>
          </p:sp>
          <p:sp>
            <p:nvSpPr>
              <p:cNvPr id="29" name="Arrow: Curved Up 28">
                <a:extLst>
                  <a:ext uri="{FF2B5EF4-FFF2-40B4-BE49-F238E27FC236}">
                    <a16:creationId xmlns:a16="http://schemas.microsoft.com/office/drawing/2014/main" id="{5106453F-F9D4-48DB-AF2F-6A1224168FCF}"/>
                  </a:ext>
                </a:extLst>
              </p:cNvPr>
              <p:cNvSpPr/>
              <p:nvPr/>
            </p:nvSpPr>
            <p:spPr>
              <a:xfrm>
                <a:off x="2968488" y="3705736"/>
                <a:ext cx="861391" cy="404188"/>
              </a:xfrm>
              <a:prstGeom prst="curvedUp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KY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00711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719553" y="1140518"/>
            <a:ext cx="10571300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Look at the words. Can you spell </a:t>
            </a:r>
            <a:r>
              <a:rPr lang="en-GB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000" b="1" u="sng" dirty="0">
                <a:latin typeface="Comic Sans MS" panose="030F0702030302020204" pitchFamily="66" charset="0"/>
              </a:rPr>
              <a:t>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 before they disappear? 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latin typeface="Comic Sans MS" panose="030F0702030302020204" pitchFamily="66" charset="0"/>
              </a:rPr>
              <a:t>(Click anywhere on the screen to start the magic!)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  <a:ea typeface="Times New Roman" panose="02020603050405020304" pitchFamily="18" charset="0"/>
              </a:rPr>
              <a:t>pine       ripe       invite</a:t>
            </a:r>
            <a:endParaRPr lang="en-KY" sz="50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405874F-E3B9-4564-9842-21C8701BA4DA}"/>
              </a:ext>
            </a:extLst>
          </p:cNvPr>
          <p:cNvSpPr/>
          <p:nvPr/>
        </p:nvSpPr>
        <p:spPr>
          <a:xfrm>
            <a:off x="691802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1CE09D-3BF7-47B9-9843-43237A4A1B58}"/>
              </a:ext>
            </a:extLst>
          </p:cNvPr>
          <p:cNvSpPr/>
          <p:nvPr/>
        </p:nvSpPr>
        <p:spPr>
          <a:xfrm>
            <a:off x="4558747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85B337F-9C27-4F05-A224-EE4AF9B791E0}"/>
              </a:ext>
            </a:extLst>
          </p:cNvPr>
          <p:cNvSpPr/>
          <p:nvPr/>
        </p:nvSpPr>
        <p:spPr>
          <a:xfrm>
            <a:off x="8291925" y="4253794"/>
            <a:ext cx="3074506" cy="10109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Y"/>
          </a:p>
        </p:txBody>
      </p:sp>
    </p:spTree>
    <p:extLst>
      <p:ext uri="{BB962C8B-B14F-4D97-AF65-F5344CB8AC3E}">
        <p14:creationId xmlns:p14="http://schemas.microsoft.com/office/powerpoint/2010/main" val="850972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920572"/>
            <a:ext cx="1197996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Can you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words?</a:t>
            </a:r>
            <a:endParaRPr lang="en-GB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000" dirty="0">
                <a:latin typeface="Comic Sans MS" panose="030F0702030302020204" pitchFamily="66" charset="0"/>
              </a:rPr>
              <a:t>kite       prize       inside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AD5DC3E-4036-497E-9888-0D0A78932343}"/>
              </a:ext>
            </a:extLst>
          </p:cNvPr>
          <p:cNvGrpSpPr/>
          <p:nvPr/>
        </p:nvGrpSpPr>
        <p:grpSpPr>
          <a:xfrm>
            <a:off x="9210260" y="5062330"/>
            <a:ext cx="2676940" cy="1386524"/>
            <a:chOff x="9210260" y="5062330"/>
            <a:chExt cx="2676940" cy="1386524"/>
          </a:xfrm>
        </p:grpSpPr>
        <p:sp>
          <p:nvSpPr>
            <p:cNvPr id="5" name="Speech Bubble: Oval 4">
              <a:extLst>
                <a:ext uri="{FF2B5EF4-FFF2-40B4-BE49-F238E27FC236}">
                  <a16:creationId xmlns:a16="http://schemas.microsoft.com/office/drawing/2014/main" id="{09D792FC-C126-41E8-A1F6-F79B9CF238B1}"/>
                </a:ext>
              </a:extLst>
            </p:cNvPr>
            <p:cNvSpPr/>
            <p:nvPr/>
          </p:nvSpPr>
          <p:spPr>
            <a:xfrm>
              <a:off x="9210260" y="5062330"/>
              <a:ext cx="2676940" cy="1386524"/>
            </a:xfrm>
            <a:prstGeom prst="wedgeEllipse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D521202-DB7E-4A5C-B9A9-783DA202A363}"/>
                </a:ext>
              </a:extLst>
            </p:cNvPr>
            <p:cNvSpPr txBox="1"/>
            <p:nvPr/>
          </p:nvSpPr>
          <p:spPr>
            <a:xfrm>
              <a:off x="9567536" y="5274264"/>
              <a:ext cx="198889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>
                  <a:solidFill>
                    <a:schemeClr val="bg1"/>
                  </a:solidFill>
                </a:rPr>
                <a:t>Remember to use your sound buttons!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7268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0" y="1198867"/>
            <a:ext cx="1197996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000" b="1" u="sng" dirty="0">
                <a:latin typeface="Comic Sans MS" panose="030F0702030302020204" pitchFamily="66" charset="0"/>
              </a:rPr>
              <a:t>Ask someone to read these /</a:t>
            </a:r>
            <a:r>
              <a:rPr lang="en-GB" sz="4000" b="1" u="sng" dirty="0" err="1">
                <a:latin typeface="Comic Sans MS" panose="030F0702030302020204" pitchFamily="66" charset="0"/>
              </a:rPr>
              <a:t>i</a:t>
            </a:r>
            <a:r>
              <a:rPr lang="en-GB" sz="4000" b="1" u="sng" dirty="0">
                <a:latin typeface="Comic Sans MS" panose="030F0702030302020204" pitchFamily="66" charset="0"/>
              </a:rPr>
              <a:t>-e/ words to you. How quickly can you write them?</a:t>
            </a: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6600" dirty="0">
                <a:latin typeface="Comic Sans MS" panose="030F0702030302020204" pitchFamily="66" charset="0"/>
              </a:rPr>
              <a:t>side       shine</a:t>
            </a:r>
          </a:p>
        </p:txBody>
      </p:sp>
    </p:spTree>
    <p:extLst>
      <p:ext uri="{BB962C8B-B14F-4D97-AF65-F5344CB8AC3E}">
        <p14:creationId xmlns:p14="http://schemas.microsoft.com/office/powerpoint/2010/main" val="6901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106018" y="1364974"/>
            <a:ext cx="119799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b="1" u="sng" dirty="0">
                <a:latin typeface="Comic Sans MS" panose="030F0702030302020204" pitchFamily="66" charset="0"/>
              </a:rPr>
              <a:t>Read </a:t>
            </a:r>
            <a:r>
              <a:rPr lang="en-GB" sz="48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his sen</a:t>
            </a: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4400" b="1" u="sng" dirty="0">
                <a:latin typeface="Comic Sans MS" panose="030F0702030302020204" pitchFamily="66" charset="0"/>
              </a:rPr>
              <a:t>ence:</a:t>
            </a:r>
            <a:endParaRPr lang="en-GB" sz="2000" b="1" u="sng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20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endParaRPr lang="en-GB" sz="66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5400" dirty="0">
                <a:latin typeface="Comic Sans MS" panose="030F0702030302020204" pitchFamily="66" charset="0"/>
              </a:rPr>
              <a:t>The slide shines.</a:t>
            </a:r>
          </a:p>
        </p:txBody>
      </p:sp>
    </p:spTree>
    <p:extLst>
      <p:ext uri="{BB962C8B-B14F-4D97-AF65-F5344CB8AC3E}">
        <p14:creationId xmlns:p14="http://schemas.microsoft.com/office/powerpoint/2010/main" val="488796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43C6645-A94C-410B-8F6E-268C819DF079}"/>
              </a:ext>
            </a:extLst>
          </p:cNvPr>
          <p:cNvSpPr/>
          <p:nvPr/>
        </p:nvSpPr>
        <p:spPr>
          <a:xfrm>
            <a:off x="212036" y="1855303"/>
            <a:ext cx="1197996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Well done Turtles!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</a:rPr>
              <a:t>You completed Day 1!</a:t>
            </a:r>
          </a:p>
          <a:p>
            <a:pPr algn="ctr">
              <a:spcAft>
                <a:spcPts val="0"/>
              </a:spcAft>
            </a:pPr>
            <a:endParaRPr lang="en-GB" sz="4400" dirty="0">
              <a:latin typeface="Comic Sans MS" panose="030F0702030302020204" pitchFamily="66" charset="0"/>
            </a:endParaRPr>
          </a:p>
          <a:p>
            <a:pPr algn="ctr">
              <a:spcAft>
                <a:spcPts val="0"/>
              </a:spcAft>
            </a:pPr>
            <a:r>
              <a:rPr lang="en-GB" sz="4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133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</TotalTime>
  <Words>536</Words>
  <Application>Microsoft Office PowerPoint</Application>
  <PresentationFormat>Widescreen</PresentationFormat>
  <Paragraphs>147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Office Theme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Turtles Group Phonics Phase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Starfish Group Phonics Phase 5</dc:title>
  <dc:creator>Helen Wade</dc:creator>
  <cp:lastModifiedBy>Helen Wade</cp:lastModifiedBy>
  <cp:revision>50</cp:revision>
  <dcterms:created xsi:type="dcterms:W3CDTF">2020-03-22T19:06:16Z</dcterms:created>
  <dcterms:modified xsi:type="dcterms:W3CDTF">2020-05-18T01:44:39Z</dcterms:modified>
</cp:coreProperties>
</file>