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64" r:id="rId4"/>
    <p:sldId id="265" r:id="rId5"/>
    <p:sldId id="266" r:id="rId6"/>
    <p:sldId id="267" r:id="rId7"/>
    <p:sldId id="259" r:id="rId8"/>
    <p:sldId id="261" r:id="rId9"/>
    <p:sldId id="260" r:id="rId10"/>
    <p:sldId id="262" r:id="rId11"/>
  </p:sldIdLst>
  <p:sldSz cx="12192000" cy="6858000"/>
  <p:notesSz cx="6858000" cy="9144000"/>
  <p:defaultTextStyle>
    <a:defPPr>
      <a:defRPr lang="en-K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5E657-198A-437C-A57E-6BF9DC86D4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KY"/>
          </a:p>
        </p:txBody>
      </p:sp>
      <p:sp>
        <p:nvSpPr>
          <p:cNvPr id="3" name="Subtitle 2">
            <a:extLst>
              <a:ext uri="{FF2B5EF4-FFF2-40B4-BE49-F238E27FC236}">
                <a16:creationId xmlns:a16="http://schemas.microsoft.com/office/drawing/2014/main" id="{094CC62C-5947-4B5E-BE9C-675963787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KY"/>
          </a:p>
        </p:txBody>
      </p:sp>
      <p:sp>
        <p:nvSpPr>
          <p:cNvPr id="4" name="Date Placeholder 3">
            <a:extLst>
              <a:ext uri="{FF2B5EF4-FFF2-40B4-BE49-F238E27FC236}">
                <a16:creationId xmlns:a16="http://schemas.microsoft.com/office/drawing/2014/main" id="{A5DF66B0-F360-4A91-B996-0068465536C4}"/>
              </a:ext>
            </a:extLst>
          </p:cNvPr>
          <p:cNvSpPr>
            <a:spLocks noGrp="1"/>
          </p:cNvSpPr>
          <p:nvPr>
            <p:ph type="dt" sz="half" idx="10"/>
          </p:nvPr>
        </p:nvSpPr>
        <p:spPr/>
        <p:txBody>
          <a:bodyPr/>
          <a:lstStyle/>
          <a:p>
            <a:fld id="{D715C32B-004B-40F7-B5BA-F5BDA9D260C5}" type="datetimeFigureOut">
              <a:rPr lang="en-KY" smtClean="0"/>
              <a:t>13/05/2020</a:t>
            </a:fld>
            <a:endParaRPr lang="en-KY" dirty="0"/>
          </a:p>
        </p:txBody>
      </p:sp>
      <p:sp>
        <p:nvSpPr>
          <p:cNvPr id="5" name="Footer Placeholder 4">
            <a:extLst>
              <a:ext uri="{FF2B5EF4-FFF2-40B4-BE49-F238E27FC236}">
                <a16:creationId xmlns:a16="http://schemas.microsoft.com/office/drawing/2014/main" id="{49AAC62B-C429-4FA1-B287-4B2B80BB1468}"/>
              </a:ext>
            </a:extLst>
          </p:cNvPr>
          <p:cNvSpPr>
            <a:spLocks noGrp="1"/>
          </p:cNvSpPr>
          <p:nvPr>
            <p:ph type="ftr" sz="quarter" idx="11"/>
          </p:nvPr>
        </p:nvSpPr>
        <p:spPr/>
        <p:txBody>
          <a:bodyPr/>
          <a:lstStyle/>
          <a:p>
            <a:endParaRPr lang="en-KY" dirty="0"/>
          </a:p>
        </p:txBody>
      </p:sp>
      <p:sp>
        <p:nvSpPr>
          <p:cNvPr id="6" name="Slide Number Placeholder 5">
            <a:extLst>
              <a:ext uri="{FF2B5EF4-FFF2-40B4-BE49-F238E27FC236}">
                <a16:creationId xmlns:a16="http://schemas.microsoft.com/office/drawing/2014/main" id="{B8063099-F215-4A92-8FE8-FD5CB50CEC9B}"/>
              </a:ext>
            </a:extLst>
          </p:cNvPr>
          <p:cNvSpPr>
            <a:spLocks noGrp="1"/>
          </p:cNvSpPr>
          <p:nvPr>
            <p:ph type="sldNum" sz="quarter" idx="12"/>
          </p:nvPr>
        </p:nvSpPr>
        <p:spPr/>
        <p:txBody>
          <a:bodyPr/>
          <a:lstStyle/>
          <a:p>
            <a:fld id="{F375AE9C-8133-4AE8-8F5D-02C0123D6FED}" type="slidenum">
              <a:rPr lang="en-KY" smtClean="0"/>
              <a:t>‹#›</a:t>
            </a:fld>
            <a:endParaRPr lang="en-KY" dirty="0"/>
          </a:p>
        </p:txBody>
      </p:sp>
    </p:spTree>
    <p:extLst>
      <p:ext uri="{BB962C8B-B14F-4D97-AF65-F5344CB8AC3E}">
        <p14:creationId xmlns:p14="http://schemas.microsoft.com/office/powerpoint/2010/main" val="1496993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DEEC-A0A4-4F0D-8B68-293E93E3A077}"/>
              </a:ext>
            </a:extLst>
          </p:cNvPr>
          <p:cNvSpPr>
            <a:spLocks noGrp="1"/>
          </p:cNvSpPr>
          <p:nvPr>
            <p:ph type="title"/>
          </p:nvPr>
        </p:nvSpPr>
        <p:spPr/>
        <p:txBody>
          <a:bodyPr/>
          <a:lstStyle/>
          <a:p>
            <a:r>
              <a:rPr lang="en-US"/>
              <a:t>Click to edit Master title style</a:t>
            </a:r>
            <a:endParaRPr lang="en-KY"/>
          </a:p>
        </p:txBody>
      </p:sp>
      <p:sp>
        <p:nvSpPr>
          <p:cNvPr id="3" name="Vertical Text Placeholder 2">
            <a:extLst>
              <a:ext uri="{FF2B5EF4-FFF2-40B4-BE49-F238E27FC236}">
                <a16:creationId xmlns:a16="http://schemas.microsoft.com/office/drawing/2014/main" id="{8E70BADD-F42A-41DE-834B-15A8AD6426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Date Placeholder 3">
            <a:extLst>
              <a:ext uri="{FF2B5EF4-FFF2-40B4-BE49-F238E27FC236}">
                <a16:creationId xmlns:a16="http://schemas.microsoft.com/office/drawing/2014/main" id="{E6335467-8660-47EE-BAD1-2B14E359BD93}"/>
              </a:ext>
            </a:extLst>
          </p:cNvPr>
          <p:cNvSpPr>
            <a:spLocks noGrp="1"/>
          </p:cNvSpPr>
          <p:nvPr>
            <p:ph type="dt" sz="half" idx="10"/>
          </p:nvPr>
        </p:nvSpPr>
        <p:spPr/>
        <p:txBody>
          <a:bodyPr/>
          <a:lstStyle/>
          <a:p>
            <a:fld id="{D715C32B-004B-40F7-B5BA-F5BDA9D260C5}" type="datetimeFigureOut">
              <a:rPr lang="en-KY" smtClean="0"/>
              <a:t>13/05/2020</a:t>
            </a:fld>
            <a:endParaRPr lang="en-KY" dirty="0"/>
          </a:p>
        </p:txBody>
      </p:sp>
      <p:sp>
        <p:nvSpPr>
          <p:cNvPr id="5" name="Footer Placeholder 4">
            <a:extLst>
              <a:ext uri="{FF2B5EF4-FFF2-40B4-BE49-F238E27FC236}">
                <a16:creationId xmlns:a16="http://schemas.microsoft.com/office/drawing/2014/main" id="{CD860ECE-BF95-4D76-AE99-A0262854A5EA}"/>
              </a:ext>
            </a:extLst>
          </p:cNvPr>
          <p:cNvSpPr>
            <a:spLocks noGrp="1"/>
          </p:cNvSpPr>
          <p:nvPr>
            <p:ph type="ftr" sz="quarter" idx="11"/>
          </p:nvPr>
        </p:nvSpPr>
        <p:spPr/>
        <p:txBody>
          <a:bodyPr/>
          <a:lstStyle/>
          <a:p>
            <a:endParaRPr lang="en-KY" dirty="0"/>
          </a:p>
        </p:txBody>
      </p:sp>
      <p:sp>
        <p:nvSpPr>
          <p:cNvPr id="6" name="Slide Number Placeholder 5">
            <a:extLst>
              <a:ext uri="{FF2B5EF4-FFF2-40B4-BE49-F238E27FC236}">
                <a16:creationId xmlns:a16="http://schemas.microsoft.com/office/drawing/2014/main" id="{C45CAB23-9114-48FE-80BC-4F24AE8D6CA9}"/>
              </a:ext>
            </a:extLst>
          </p:cNvPr>
          <p:cNvSpPr>
            <a:spLocks noGrp="1"/>
          </p:cNvSpPr>
          <p:nvPr>
            <p:ph type="sldNum" sz="quarter" idx="12"/>
          </p:nvPr>
        </p:nvSpPr>
        <p:spPr/>
        <p:txBody>
          <a:bodyPr/>
          <a:lstStyle/>
          <a:p>
            <a:fld id="{F375AE9C-8133-4AE8-8F5D-02C0123D6FED}" type="slidenum">
              <a:rPr lang="en-KY" smtClean="0"/>
              <a:t>‹#›</a:t>
            </a:fld>
            <a:endParaRPr lang="en-KY" dirty="0"/>
          </a:p>
        </p:txBody>
      </p:sp>
    </p:spTree>
    <p:extLst>
      <p:ext uri="{BB962C8B-B14F-4D97-AF65-F5344CB8AC3E}">
        <p14:creationId xmlns:p14="http://schemas.microsoft.com/office/powerpoint/2010/main" val="1405892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D57C5C-3C28-4332-A209-FCA5F1623A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KY"/>
          </a:p>
        </p:txBody>
      </p:sp>
      <p:sp>
        <p:nvSpPr>
          <p:cNvPr id="3" name="Vertical Text Placeholder 2">
            <a:extLst>
              <a:ext uri="{FF2B5EF4-FFF2-40B4-BE49-F238E27FC236}">
                <a16:creationId xmlns:a16="http://schemas.microsoft.com/office/drawing/2014/main" id="{04F49CE0-7286-4F2F-BB5C-92C6A1E6F9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Date Placeholder 3">
            <a:extLst>
              <a:ext uri="{FF2B5EF4-FFF2-40B4-BE49-F238E27FC236}">
                <a16:creationId xmlns:a16="http://schemas.microsoft.com/office/drawing/2014/main" id="{38C605EA-E989-47AB-AF6B-C743CDD2D31F}"/>
              </a:ext>
            </a:extLst>
          </p:cNvPr>
          <p:cNvSpPr>
            <a:spLocks noGrp="1"/>
          </p:cNvSpPr>
          <p:nvPr>
            <p:ph type="dt" sz="half" idx="10"/>
          </p:nvPr>
        </p:nvSpPr>
        <p:spPr/>
        <p:txBody>
          <a:bodyPr/>
          <a:lstStyle/>
          <a:p>
            <a:fld id="{D715C32B-004B-40F7-B5BA-F5BDA9D260C5}" type="datetimeFigureOut">
              <a:rPr lang="en-KY" smtClean="0"/>
              <a:t>13/05/2020</a:t>
            </a:fld>
            <a:endParaRPr lang="en-KY" dirty="0"/>
          </a:p>
        </p:txBody>
      </p:sp>
      <p:sp>
        <p:nvSpPr>
          <p:cNvPr id="5" name="Footer Placeholder 4">
            <a:extLst>
              <a:ext uri="{FF2B5EF4-FFF2-40B4-BE49-F238E27FC236}">
                <a16:creationId xmlns:a16="http://schemas.microsoft.com/office/drawing/2014/main" id="{9FA6D10A-A672-4256-91FF-9D440D200595}"/>
              </a:ext>
            </a:extLst>
          </p:cNvPr>
          <p:cNvSpPr>
            <a:spLocks noGrp="1"/>
          </p:cNvSpPr>
          <p:nvPr>
            <p:ph type="ftr" sz="quarter" idx="11"/>
          </p:nvPr>
        </p:nvSpPr>
        <p:spPr/>
        <p:txBody>
          <a:bodyPr/>
          <a:lstStyle/>
          <a:p>
            <a:endParaRPr lang="en-KY" dirty="0"/>
          </a:p>
        </p:txBody>
      </p:sp>
      <p:sp>
        <p:nvSpPr>
          <p:cNvPr id="6" name="Slide Number Placeholder 5">
            <a:extLst>
              <a:ext uri="{FF2B5EF4-FFF2-40B4-BE49-F238E27FC236}">
                <a16:creationId xmlns:a16="http://schemas.microsoft.com/office/drawing/2014/main" id="{2864BE96-5765-47BE-AF65-9EEED3563FF7}"/>
              </a:ext>
            </a:extLst>
          </p:cNvPr>
          <p:cNvSpPr>
            <a:spLocks noGrp="1"/>
          </p:cNvSpPr>
          <p:nvPr>
            <p:ph type="sldNum" sz="quarter" idx="12"/>
          </p:nvPr>
        </p:nvSpPr>
        <p:spPr/>
        <p:txBody>
          <a:bodyPr/>
          <a:lstStyle/>
          <a:p>
            <a:fld id="{F375AE9C-8133-4AE8-8F5D-02C0123D6FED}" type="slidenum">
              <a:rPr lang="en-KY" smtClean="0"/>
              <a:t>‹#›</a:t>
            </a:fld>
            <a:endParaRPr lang="en-KY" dirty="0"/>
          </a:p>
        </p:txBody>
      </p:sp>
    </p:spTree>
    <p:extLst>
      <p:ext uri="{BB962C8B-B14F-4D97-AF65-F5344CB8AC3E}">
        <p14:creationId xmlns:p14="http://schemas.microsoft.com/office/powerpoint/2010/main" val="3238084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69244-F869-4CC8-87C1-B1BB77C8C6F4}"/>
              </a:ext>
            </a:extLst>
          </p:cNvPr>
          <p:cNvSpPr>
            <a:spLocks noGrp="1"/>
          </p:cNvSpPr>
          <p:nvPr>
            <p:ph type="title"/>
          </p:nvPr>
        </p:nvSpPr>
        <p:spPr/>
        <p:txBody>
          <a:bodyPr/>
          <a:lstStyle/>
          <a:p>
            <a:r>
              <a:rPr lang="en-US"/>
              <a:t>Click to edit Master title style</a:t>
            </a:r>
            <a:endParaRPr lang="en-KY"/>
          </a:p>
        </p:txBody>
      </p:sp>
      <p:sp>
        <p:nvSpPr>
          <p:cNvPr id="3" name="Content Placeholder 2">
            <a:extLst>
              <a:ext uri="{FF2B5EF4-FFF2-40B4-BE49-F238E27FC236}">
                <a16:creationId xmlns:a16="http://schemas.microsoft.com/office/drawing/2014/main" id="{46AC68A8-ECB7-438D-BD57-2DFF93B2EA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Date Placeholder 3">
            <a:extLst>
              <a:ext uri="{FF2B5EF4-FFF2-40B4-BE49-F238E27FC236}">
                <a16:creationId xmlns:a16="http://schemas.microsoft.com/office/drawing/2014/main" id="{3F8F69B8-B76B-4B8C-A99B-D28164B4DE90}"/>
              </a:ext>
            </a:extLst>
          </p:cNvPr>
          <p:cNvSpPr>
            <a:spLocks noGrp="1"/>
          </p:cNvSpPr>
          <p:nvPr>
            <p:ph type="dt" sz="half" idx="10"/>
          </p:nvPr>
        </p:nvSpPr>
        <p:spPr/>
        <p:txBody>
          <a:bodyPr/>
          <a:lstStyle/>
          <a:p>
            <a:fld id="{D715C32B-004B-40F7-B5BA-F5BDA9D260C5}" type="datetimeFigureOut">
              <a:rPr lang="en-KY" smtClean="0"/>
              <a:t>13/05/2020</a:t>
            </a:fld>
            <a:endParaRPr lang="en-KY" dirty="0"/>
          </a:p>
        </p:txBody>
      </p:sp>
      <p:sp>
        <p:nvSpPr>
          <p:cNvPr id="5" name="Footer Placeholder 4">
            <a:extLst>
              <a:ext uri="{FF2B5EF4-FFF2-40B4-BE49-F238E27FC236}">
                <a16:creationId xmlns:a16="http://schemas.microsoft.com/office/drawing/2014/main" id="{6941EFFD-1FD8-48D9-8D7C-CDD269321B18}"/>
              </a:ext>
            </a:extLst>
          </p:cNvPr>
          <p:cNvSpPr>
            <a:spLocks noGrp="1"/>
          </p:cNvSpPr>
          <p:nvPr>
            <p:ph type="ftr" sz="quarter" idx="11"/>
          </p:nvPr>
        </p:nvSpPr>
        <p:spPr/>
        <p:txBody>
          <a:bodyPr/>
          <a:lstStyle/>
          <a:p>
            <a:endParaRPr lang="en-KY" dirty="0"/>
          </a:p>
        </p:txBody>
      </p:sp>
      <p:sp>
        <p:nvSpPr>
          <p:cNvPr id="6" name="Slide Number Placeholder 5">
            <a:extLst>
              <a:ext uri="{FF2B5EF4-FFF2-40B4-BE49-F238E27FC236}">
                <a16:creationId xmlns:a16="http://schemas.microsoft.com/office/drawing/2014/main" id="{DCBE25ED-F7BE-4859-B21A-00223369300B}"/>
              </a:ext>
            </a:extLst>
          </p:cNvPr>
          <p:cNvSpPr>
            <a:spLocks noGrp="1"/>
          </p:cNvSpPr>
          <p:nvPr>
            <p:ph type="sldNum" sz="quarter" idx="12"/>
          </p:nvPr>
        </p:nvSpPr>
        <p:spPr/>
        <p:txBody>
          <a:bodyPr/>
          <a:lstStyle/>
          <a:p>
            <a:fld id="{F375AE9C-8133-4AE8-8F5D-02C0123D6FED}" type="slidenum">
              <a:rPr lang="en-KY" smtClean="0"/>
              <a:t>‹#›</a:t>
            </a:fld>
            <a:endParaRPr lang="en-KY" dirty="0"/>
          </a:p>
        </p:txBody>
      </p:sp>
    </p:spTree>
    <p:extLst>
      <p:ext uri="{BB962C8B-B14F-4D97-AF65-F5344CB8AC3E}">
        <p14:creationId xmlns:p14="http://schemas.microsoft.com/office/powerpoint/2010/main" val="2899439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5FB08-09DB-4CA2-AD46-539E61F79F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KY"/>
          </a:p>
        </p:txBody>
      </p:sp>
      <p:sp>
        <p:nvSpPr>
          <p:cNvPr id="3" name="Text Placeholder 2">
            <a:extLst>
              <a:ext uri="{FF2B5EF4-FFF2-40B4-BE49-F238E27FC236}">
                <a16:creationId xmlns:a16="http://schemas.microsoft.com/office/drawing/2014/main" id="{5E6951E0-4140-41D2-B852-8760FFA6EF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49E9CD-89BF-4E5E-B079-63EB4B78CD23}"/>
              </a:ext>
            </a:extLst>
          </p:cNvPr>
          <p:cNvSpPr>
            <a:spLocks noGrp="1"/>
          </p:cNvSpPr>
          <p:nvPr>
            <p:ph type="dt" sz="half" idx="10"/>
          </p:nvPr>
        </p:nvSpPr>
        <p:spPr/>
        <p:txBody>
          <a:bodyPr/>
          <a:lstStyle/>
          <a:p>
            <a:fld id="{D715C32B-004B-40F7-B5BA-F5BDA9D260C5}" type="datetimeFigureOut">
              <a:rPr lang="en-KY" smtClean="0"/>
              <a:t>13/05/2020</a:t>
            </a:fld>
            <a:endParaRPr lang="en-KY" dirty="0"/>
          </a:p>
        </p:txBody>
      </p:sp>
      <p:sp>
        <p:nvSpPr>
          <p:cNvPr id="5" name="Footer Placeholder 4">
            <a:extLst>
              <a:ext uri="{FF2B5EF4-FFF2-40B4-BE49-F238E27FC236}">
                <a16:creationId xmlns:a16="http://schemas.microsoft.com/office/drawing/2014/main" id="{04F8F9CF-B07D-4AF7-89F9-529FB4B583DD}"/>
              </a:ext>
            </a:extLst>
          </p:cNvPr>
          <p:cNvSpPr>
            <a:spLocks noGrp="1"/>
          </p:cNvSpPr>
          <p:nvPr>
            <p:ph type="ftr" sz="quarter" idx="11"/>
          </p:nvPr>
        </p:nvSpPr>
        <p:spPr/>
        <p:txBody>
          <a:bodyPr/>
          <a:lstStyle/>
          <a:p>
            <a:endParaRPr lang="en-KY" dirty="0"/>
          </a:p>
        </p:txBody>
      </p:sp>
      <p:sp>
        <p:nvSpPr>
          <p:cNvPr id="6" name="Slide Number Placeholder 5">
            <a:extLst>
              <a:ext uri="{FF2B5EF4-FFF2-40B4-BE49-F238E27FC236}">
                <a16:creationId xmlns:a16="http://schemas.microsoft.com/office/drawing/2014/main" id="{7D3D3CC7-D743-4C47-9B13-D78635E41248}"/>
              </a:ext>
            </a:extLst>
          </p:cNvPr>
          <p:cNvSpPr>
            <a:spLocks noGrp="1"/>
          </p:cNvSpPr>
          <p:nvPr>
            <p:ph type="sldNum" sz="quarter" idx="12"/>
          </p:nvPr>
        </p:nvSpPr>
        <p:spPr/>
        <p:txBody>
          <a:bodyPr/>
          <a:lstStyle/>
          <a:p>
            <a:fld id="{F375AE9C-8133-4AE8-8F5D-02C0123D6FED}" type="slidenum">
              <a:rPr lang="en-KY" smtClean="0"/>
              <a:t>‹#›</a:t>
            </a:fld>
            <a:endParaRPr lang="en-KY" dirty="0"/>
          </a:p>
        </p:txBody>
      </p:sp>
    </p:spTree>
    <p:extLst>
      <p:ext uri="{BB962C8B-B14F-4D97-AF65-F5344CB8AC3E}">
        <p14:creationId xmlns:p14="http://schemas.microsoft.com/office/powerpoint/2010/main" val="1551401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6C3C1-906C-47E6-9A71-EEDAD4699240}"/>
              </a:ext>
            </a:extLst>
          </p:cNvPr>
          <p:cNvSpPr>
            <a:spLocks noGrp="1"/>
          </p:cNvSpPr>
          <p:nvPr>
            <p:ph type="title"/>
          </p:nvPr>
        </p:nvSpPr>
        <p:spPr/>
        <p:txBody>
          <a:bodyPr/>
          <a:lstStyle/>
          <a:p>
            <a:r>
              <a:rPr lang="en-US"/>
              <a:t>Click to edit Master title style</a:t>
            </a:r>
            <a:endParaRPr lang="en-KY"/>
          </a:p>
        </p:txBody>
      </p:sp>
      <p:sp>
        <p:nvSpPr>
          <p:cNvPr id="3" name="Content Placeholder 2">
            <a:extLst>
              <a:ext uri="{FF2B5EF4-FFF2-40B4-BE49-F238E27FC236}">
                <a16:creationId xmlns:a16="http://schemas.microsoft.com/office/drawing/2014/main" id="{369D7FB0-6CCA-46C3-A0EE-6A5CF0844D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Content Placeholder 3">
            <a:extLst>
              <a:ext uri="{FF2B5EF4-FFF2-40B4-BE49-F238E27FC236}">
                <a16:creationId xmlns:a16="http://schemas.microsoft.com/office/drawing/2014/main" id="{7D17B15D-5673-44E1-8932-F27A2ED5BE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5" name="Date Placeholder 4">
            <a:extLst>
              <a:ext uri="{FF2B5EF4-FFF2-40B4-BE49-F238E27FC236}">
                <a16:creationId xmlns:a16="http://schemas.microsoft.com/office/drawing/2014/main" id="{FCF3D249-7569-49E7-8564-CC6E1362E8AC}"/>
              </a:ext>
            </a:extLst>
          </p:cNvPr>
          <p:cNvSpPr>
            <a:spLocks noGrp="1"/>
          </p:cNvSpPr>
          <p:nvPr>
            <p:ph type="dt" sz="half" idx="10"/>
          </p:nvPr>
        </p:nvSpPr>
        <p:spPr/>
        <p:txBody>
          <a:bodyPr/>
          <a:lstStyle/>
          <a:p>
            <a:fld id="{D715C32B-004B-40F7-B5BA-F5BDA9D260C5}" type="datetimeFigureOut">
              <a:rPr lang="en-KY" smtClean="0"/>
              <a:t>13/05/2020</a:t>
            </a:fld>
            <a:endParaRPr lang="en-KY" dirty="0"/>
          </a:p>
        </p:txBody>
      </p:sp>
      <p:sp>
        <p:nvSpPr>
          <p:cNvPr id="6" name="Footer Placeholder 5">
            <a:extLst>
              <a:ext uri="{FF2B5EF4-FFF2-40B4-BE49-F238E27FC236}">
                <a16:creationId xmlns:a16="http://schemas.microsoft.com/office/drawing/2014/main" id="{47219842-6F9D-467E-81C1-707484BD7B7A}"/>
              </a:ext>
            </a:extLst>
          </p:cNvPr>
          <p:cNvSpPr>
            <a:spLocks noGrp="1"/>
          </p:cNvSpPr>
          <p:nvPr>
            <p:ph type="ftr" sz="quarter" idx="11"/>
          </p:nvPr>
        </p:nvSpPr>
        <p:spPr/>
        <p:txBody>
          <a:bodyPr/>
          <a:lstStyle/>
          <a:p>
            <a:endParaRPr lang="en-KY" dirty="0"/>
          </a:p>
        </p:txBody>
      </p:sp>
      <p:sp>
        <p:nvSpPr>
          <p:cNvPr id="7" name="Slide Number Placeholder 6">
            <a:extLst>
              <a:ext uri="{FF2B5EF4-FFF2-40B4-BE49-F238E27FC236}">
                <a16:creationId xmlns:a16="http://schemas.microsoft.com/office/drawing/2014/main" id="{719D5363-FEF4-487B-94AB-E311DA08AF95}"/>
              </a:ext>
            </a:extLst>
          </p:cNvPr>
          <p:cNvSpPr>
            <a:spLocks noGrp="1"/>
          </p:cNvSpPr>
          <p:nvPr>
            <p:ph type="sldNum" sz="quarter" idx="12"/>
          </p:nvPr>
        </p:nvSpPr>
        <p:spPr/>
        <p:txBody>
          <a:bodyPr/>
          <a:lstStyle/>
          <a:p>
            <a:fld id="{F375AE9C-8133-4AE8-8F5D-02C0123D6FED}" type="slidenum">
              <a:rPr lang="en-KY" smtClean="0"/>
              <a:t>‹#›</a:t>
            </a:fld>
            <a:endParaRPr lang="en-KY" dirty="0"/>
          </a:p>
        </p:txBody>
      </p:sp>
    </p:spTree>
    <p:extLst>
      <p:ext uri="{BB962C8B-B14F-4D97-AF65-F5344CB8AC3E}">
        <p14:creationId xmlns:p14="http://schemas.microsoft.com/office/powerpoint/2010/main" val="2418269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89D73-2771-4392-8F6A-7F72D653AA7C}"/>
              </a:ext>
            </a:extLst>
          </p:cNvPr>
          <p:cNvSpPr>
            <a:spLocks noGrp="1"/>
          </p:cNvSpPr>
          <p:nvPr>
            <p:ph type="title"/>
          </p:nvPr>
        </p:nvSpPr>
        <p:spPr>
          <a:xfrm>
            <a:off x="839788" y="365125"/>
            <a:ext cx="10515600" cy="1325563"/>
          </a:xfrm>
        </p:spPr>
        <p:txBody>
          <a:bodyPr/>
          <a:lstStyle/>
          <a:p>
            <a:r>
              <a:rPr lang="en-US"/>
              <a:t>Click to edit Master title style</a:t>
            </a:r>
            <a:endParaRPr lang="en-KY"/>
          </a:p>
        </p:txBody>
      </p:sp>
      <p:sp>
        <p:nvSpPr>
          <p:cNvPr id="3" name="Text Placeholder 2">
            <a:extLst>
              <a:ext uri="{FF2B5EF4-FFF2-40B4-BE49-F238E27FC236}">
                <a16:creationId xmlns:a16="http://schemas.microsoft.com/office/drawing/2014/main" id="{A7D0794D-8C2D-4E8B-A77C-3DC24234C6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71C661-3810-4EDA-91B8-0393203B40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5" name="Text Placeholder 4">
            <a:extLst>
              <a:ext uri="{FF2B5EF4-FFF2-40B4-BE49-F238E27FC236}">
                <a16:creationId xmlns:a16="http://schemas.microsoft.com/office/drawing/2014/main" id="{4DAAB08C-0C65-401F-BD66-B9A3BA1ED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4BE104-9DD8-4C65-A427-CB99ED77E1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7" name="Date Placeholder 6">
            <a:extLst>
              <a:ext uri="{FF2B5EF4-FFF2-40B4-BE49-F238E27FC236}">
                <a16:creationId xmlns:a16="http://schemas.microsoft.com/office/drawing/2014/main" id="{01307C4C-D45E-4CD1-B719-F6DCD6C79030}"/>
              </a:ext>
            </a:extLst>
          </p:cNvPr>
          <p:cNvSpPr>
            <a:spLocks noGrp="1"/>
          </p:cNvSpPr>
          <p:nvPr>
            <p:ph type="dt" sz="half" idx="10"/>
          </p:nvPr>
        </p:nvSpPr>
        <p:spPr/>
        <p:txBody>
          <a:bodyPr/>
          <a:lstStyle/>
          <a:p>
            <a:fld id="{D715C32B-004B-40F7-B5BA-F5BDA9D260C5}" type="datetimeFigureOut">
              <a:rPr lang="en-KY" smtClean="0"/>
              <a:t>13/05/2020</a:t>
            </a:fld>
            <a:endParaRPr lang="en-KY" dirty="0"/>
          </a:p>
        </p:txBody>
      </p:sp>
      <p:sp>
        <p:nvSpPr>
          <p:cNvPr id="8" name="Footer Placeholder 7">
            <a:extLst>
              <a:ext uri="{FF2B5EF4-FFF2-40B4-BE49-F238E27FC236}">
                <a16:creationId xmlns:a16="http://schemas.microsoft.com/office/drawing/2014/main" id="{1018063B-E2FE-459D-8233-FA0B4CE3004E}"/>
              </a:ext>
            </a:extLst>
          </p:cNvPr>
          <p:cNvSpPr>
            <a:spLocks noGrp="1"/>
          </p:cNvSpPr>
          <p:nvPr>
            <p:ph type="ftr" sz="quarter" idx="11"/>
          </p:nvPr>
        </p:nvSpPr>
        <p:spPr/>
        <p:txBody>
          <a:bodyPr/>
          <a:lstStyle/>
          <a:p>
            <a:endParaRPr lang="en-KY" dirty="0"/>
          </a:p>
        </p:txBody>
      </p:sp>
      <p:sp>
        <p:nvSpPr>
          <p:cNvPr id="9" name="Slide Number Placeholder 8">
            <a:extLst>
              <a:ext uri="{FF2B5EF4-FFF2-40B4-BE49-F238E27FC236}">
                <a16:creationId xmlns:a16="http://schemas.microsoft.com/office/drawing/2014/main" id="{A5A7677C-FCEF-444F-B5DB-142A2E4AF29A}"/>
              </a:ext>
            </a:extLst>
          </p:cNvPr>
          <p:cNvSpPr>
            <a:spLocks noGrp="1"/>
          </p:cNvSpPr>
          <p:nvPr>
            <p:ph type="sldNum" sz="quarter" idx="12"/>
          </p:nvPr>
        </p:nvSpPr>
        <p:spPr/>
        <p:txBody>
          <a:bodyPr/>
          <a:lstStyle/>
          <a:p>
            <a:fld id="{F375AE9C-8133-4AE8-8F5D-02C0123D6FED}" type="slidenum">
              <a:rPr lang="en-KY" smtClean="0"/>
              <a:t>‹#›</a:t>
            </a:fld>
            <a:endParaRPr lang="en-KY" dirty="0"/>
          </a:p>
        </p:txBody>
      </p:sp>
    </p:spTree>
    <p:extLst>
      <p:ext uri="{BB962C8B-B14F-4D97-AF65-F5344CB8AC3E}">
        <p14:creationId xmlns:p14="http://schemas.microsoft.com/office/powerpoint/2010/main" val="1819537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EDD0B-A568-4812-A05A-142EDC65F8BC}"/>
              </a:ext>
            </a:extLst>
          </p:cNvPr>
          <p:cNvSpPr>
            <a:spLocks noGrp="1"/>
          </p:cNvSpPr>
          <p:nvPr>
            <p:ph type="title"/>
          </p:nvPr>
        </p:nvSpPr>
        <p:spPr/>
        <p:txBody>
          <a:bodyPr/>
          <a:lstStyle/>
          <a:p>
            <a:r>
              <a:rPr lang="en-US"/>
              <a:t>Click to edit Master title style</a:t>
            </a:r>
            <a:endParaRPr lang="en-KY"/>
          </a:p>
        </p:txBody>
      </p:sp>
      <p:sp>
        <p:nvSpPr>
          <p:cNvPr id="3" name="Date Placeholder 2">
            <a:extLst>
              <a:ext uri="{FF2B5EF4-FFF2-40B4-BE49-F238E27FC236}">
                <a16:creationId xmlns:a16="http://schemas.microsoft.com/office/drawing/2014/main" id="{8D215BCA-8D81-4B60-A8CE-67CE2C6B7780}"/>
              </a:ext>
            </a:extLst>
          </p:cNvPr>
          <p:cNvSpPr>
            <a:spLocks noGrp="1"/>
          </p:cNvSpPr>
          <p:nvPr>
            <p:ph type="dt" sz="half" idx="10"/>
          </p:nvPr>
        </p:nvSpPr>
        <p:spPr/>
        <p:txBody>
          <a:bodyPr/>
          <a:lstStyle/>
          <a:p>
            <a:fld id="{D715C32B-004B-40F7-B5BA-F5BDA9D260C5}" type="datetimeFigureOut">
              <a:rPr lang="en-KY" smtClean="0"/>
              <a:t>13/05/2020</a:t>
            </a:fld>
            <a:endParaRPr lang="en-KY" dirty="0"/>
          </a:p>
        </p:txBody>
      </p:sp>
      <p:sp>
        <p:nvSpPr>
          <p:cNvPr id="4" name="Footer Placeholder 3">
            <a:extLst>
              <a:ext uri="{FF2B5EF4-FFF2-40B4-BE49-F238E27FC236}">
                <a16:creationId xmlns:a16="http://schemas.microsoft.com/office/drawing/2014/main" id="{C87139F0-0A62-491A-94FA-F945D4B3F289}"/>
              </a:ext>
            </a:extLst>
          </p:cNvPr>
          <p:cNvSpPr>
            <a:spLocks noGrp="1"/>
          </p:cNvSpPr>
          <p:nvPr>
            <p:ph type="ftr" sz="quarter" idx="11"/>
          </p:nvPr>
        </p:nvSpPr>
        <p:spPr/>
        <p:txBody>
          <a:bodyPr/>
          <a:lstStyle/>
          <a:p>
            <a:endParaRPr lang="en-KY" dirty="0"/>
          </a:p>
        </p:txBody>
      </p:sp>
      <p:sp>
        <p:nvSpPr>
          <p:cNvPr id="5" name="Slide Number Placeholder 4">
            <a:extLst>
              <a:ext uri="{FF2B5EF4-FFF2-40B4-BE49-F238E27FC236}">
                <a16:creationId xmlns:a16="http://schemas.microsoft.com/office/drawing/2014/main" id="{5BF584F7-D656-4003-9B8C-E59E90BB49F7}"/>
              </a:ext>
            </a:extLst>
          </p:cNvPr>
          <p:cNvSpPr>
            <a:spLocks noGrp="1"/>
          </p:cNvSpPr>
          <p:nvPr>
            <p:ph type="sldNum" sz="quarter" idx="12"/>
          </p:nvPr>
        </p:nvSpPr>
        <p:spPr/>
        <p:txBody>
          <a:bodyPr/>
          <a:lstStyle/>
          <a:p>
            <a:fld id="{F375AE9C-8133-4AE8-8F5D-02C0123D6FED}" type="slidenum">
              <a:rPr lang="en-KY" smtClean="0"/>
              <a:t>‹#›</a:t>
            </a:fld>
            <a:endParaRPr lang="en-KY" dirty="0"/>
          </a:p>
        </p:txBody>
      </p:sp>
    </p:spTree>
    <p:extLst>
      <p:ext uri="{BB962C8B-B14F-4D97-AF65-F5344CB8AC3E}">
        <p14:creationId xmlns:p14="http://schemas.microsoft.com/office/powerpoint/2010/main" val="1250065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BE8D99-0F7A-4EE1-80E7-E6AC8CBE9689}"/>
              </a:ext>
            </a:extLst>
          </p:cNvPr>
          <p:cNvSpPr>
            <a:spLocks noGrp="1"/>
          </p:cNvSpPr>
          <p:nvPr>
            <p:ph type="dt" sz="half" idx="10"/>
          </p:nvPr>
        </p:nvSpPr>
        <p:spPr/>
        <p:txBody>
          <a:bodyPr/>
          <a:lstStyle/>
          <a:p>
            <a:fld id="{D715C32B-004B-40F7-B5BA-F5BDA9D260C5}" type="datetimeFigureOut">
              <a:rPr lang="en-KY" smtClean="0"/>
              <a:t>13/05/2020</a:t>
            </a:fld>
            <a:endParaRPr lang="en-KY" dirty="0"/>
          </a:p>
        </p:txBody>
      </p:sp>
      <p:sp>
        <p:nvSpPr>
          <p:cNvPr id="3" name="Footer Placeholder 2">
            <a:extLst>
              <a:ext uri="{FF2B5EF4-FFF2-40B4-BE49-F238E27FC236}">
                <a16:creationId xmlns:a16="http://schemas.microsoft.com/office/drawing/2014/main" id="{6193F691-1033-4BA8-A40A-076E56039C4A}"/>
              </a:ext>
            </a:extLst>
          </p:cNvPr>
          <p:cNvSpPr>
            <a:spLocks noGrp="1"/>
          </p:cNvSpPr>
          <p:nvPr>
            <p:ph type="ftr" sz="quarter" idx="11"/>
          </p:nvPr>
        </p:nvSpPr>
        <p:spPr/>
        <p:txBody>
          <a:bodyPr/>
          <a:lstStyle/>
          <a:p>
            <a:endParaRPr lang="en-KY" dirty="0"/>
          </a:p>
        </p:txBody>
      </p:sp>
      <p:sp>
        <p:nvSpPr>
          <p:cNvPr id="4" name="Slide Number Placeholder 3">
            <a:extLst>
              <a:ext uri="{FF2B5EF4-FFF2-40B4-BE49-F238E27FC236}">
                <a16:creationId xmlns:a16="http://schemas.microsoft.com/office/drawing/2014/main" id="{5A8516FA-DD6C-4967-BF3B-B34053171687}"/>
              </a:ext>
            </a:extLst>
          </p:cNvPr>
          <p:cNvSpPr>
            <a:spLocks noGrp="1"/>
          </p:cNvSpPr>
          <p:nvPr>
            <p:ph type="sldNum" sz="quarter" idx="12"/>
          </p:nvPr>
        </p:nvSpPr>
        <p:spPr/>
        <p:txBody>
          <a:bodyPr/>
          <a:lstStyle/>
          <a:p>
            <a:fld id="{F375AE9C-8133-4AE8-8F5D-02C0123D6FED}" type="slidenum">
              <a:rPr lang="en-KY" smtClean="0"/>
              <a:t>‹#›</a:t>
            </a:fld>
            <a:endParaRPr lang="en-KY" dirty="0"/>
          </a:p>
        </p:txBody>
      </p:sp>
    </p:spTree>
    <p:extLst>
      <p:ext uri="{BB962C8B-B14F-4D97-AF65-F5344CB8AC3E}">
        <p14:creationId xmlns:p14="http://schemas.microsoft.com/office/powerpoint/2010/main" val="3620226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9BB00-903D-42F9-BBCD-854B80CAC7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Y"/>
          </a:p>
        </p:txBody>
      </p:sp>
      <p:sp>
        <p:nvSpPr>
          <p:cNvPr id="3" name="Content Placeholder 2">
            <a:extLst>
              <a:ext uri="{FF2B5EF4-FFF2-40B4-BE49-F238E27FC236}">
                <a16:creationId xmlns:a16="http://schemas.microsoft.com/office/drawing/2014/main" id="{2E2A62EB-B32B-42A6-A955-C2C697AF73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Text Placeholder 3">
            <a:extLst>
              <a:ext uri="{FF2B5EF4-FFF2-40B4-BE49-F238E27FC236}">
                <a16:creationId xmlns:a16="http://schemas.microsoft.com/office/drawing/2014/main" id="{DBC5248F-D0FA-4202-8276-2641FAAB8E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395D3B-C2A0-4CFA-816B-EC4D8C880122}"/>
              </a:ext>
            </a:extLst>
          </p:cNvPr>
          <p:cNvSpPr>
            <a:spLocks noGrp="1"/>
          </p:cNvSpPr>
          <p:nvPr>
            <p:ph type="dt" sz="half" idx="10"/>
          </p:nvPr>
        </p:nvSpPr>
        <p:spPr/>
        <p:txBody>
          <a:bodyPr/>
          <a:lstStyle/>
          <a:p>
            <a:fld id="{D715C32B-004B-40F7-B5BA-F5BDA9D260C5}" type="datetimeFigureOut">
              <a:rPr lang="en-KY" smtClean="0"/>
              <a:t>13/05/2020</a:t>
            </a:fld>
            <a:endParaRPr lang="en-KY" dirty="0"/>
          </a:p>
        </p:txBody>
      </p:sp>
      <p:sp>
        <p:nvSpPr>
          <p:cNvPr id="6" name="Footer Placeholder 5">
            <a:extLst>
              <a:ext uri="{FF2B5EF4-FFF2-40B4-BE49-F238E27FC236}">
                <a16:creationId xmlns:a16="http://schemas.microsoft.com/office/drawing/2014/main" id="{70978811-AA67-43BE-9E15-08FCF9196A11}"/>
              </a:ext>
            </a:extLst>
          </p:cNvPr>
          <p:cNvSpPr>
            <a:spLocks noGrp="1"/>
          </p:cNvSpPr>
          <p:nvPr>
            <p:ph type="ftr" sz="quarter" idx="11"/>
          </p:nvPr>
        </p:nvSpPr>
        <p:spPr/>
        <p:txBody>
          <a:bodyPr/>
          <a:lstStyle/>
          <a:p>
            <a:endParaRPr lang="en-KY" dirty="0"/>
          </a:p>
        </p:txBody>
      </p:sp>
      <p:sp>
        <p:nvSpPr>
          <p:cNvPr id="7" name="Slide Number Placeholder 6">
            <a:extLst>
              <a:ext uri="{FF2B5EF4-FFF2-40B4-BE49-F238E27FC236}">
                <a16:creationId xmlns:a16="http://schemas.microsoft.com/office/drawing/2014/main" id="{861C04BE-BED6-455D-843F-CC1DBBB7C698}"/>
              </a:ext>
            </a:extLst>
          </p:cNvPr>
          <p:cNvSpPr>
            <a:spLocks noGrp="1"/>
          </p:cNvSpPr>
          <p:nvPr>
            <p:ph type="sldNum" sz="quarter" idx="12"/>
          </p:nvPr>
        </p:nvSpPr>
        <p:spPr/>
        <p:txBody>
          <a:bodyPr/>
          <a:lstStyle/>
          <a:p>
            <a:fld id="{F375AE9C-8133-4AE8-8F5D-02C0123D6FED}" type="slidenum">
              <a:rPr lang="en-KY" smtClean="0"/>
              <a:t>‹#›</a:t>
            </a:fld>
            <a:endParaRPr lang="en-KY" dirty="0"/>
          </a:p>
        </p:txBody>
      </p:sp>
    </p:spTree>
    <p:extLst>
      <p:ext uri="{BB962C8B-B14F-4D97-AF65-F5344CB8AC3E}">
        <p14:creationId xmlns:p14="http://schemas.microsoft.com/office/powerpoint/2010/main" val="1265437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B7DCB-409D-4495-886A-F5683FE619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Y"/>
          </a:p>
        </p:txBody>
      </p:sp>
      <p:sp>
        <p:nvSpPr>
          <p:cNvPr id="3" name="Picture Placeholder 2">
            <a:extLst>
              <a:ext uri="{FF2B5EF4-FFF2-40B4-BE49-F238E27FC236}">
                <a16:creationId xmlns:a16="http://schemas.microsoft.com/office/drawing/2014/main" id="{7F759DF7-9398-4E35-A20A-D643ABD2DB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KY" dirty="0"/>
          </a:p>
        </p:txBody>
      </p:sp>
      <p:sp>
        <p:nvSpPr>
          <p:cNvPr id="4" name="Text Placeholder 3">
            <a:extLst>
              <a:ext uri="{FF2B5EF4-FFF2-40B4-BE49-F238E27FC236}">
                <a16:creationId xmlns:a16="http://schemas.microsoft.com/office/drawing/2014/main" id="{8DC28126-BB4A-42E9-853A-A73E6AC92A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2A30B8-FA6F-4E5F-8426-494919578795}"/>
              </a:ext>
            </a:extLst>
          </p:cNvPr>
          <p:cNvSpPr>
            <a:spLocks noGrp="1"/>
          </p:cNvSpPr>
          <p:nvPr>
            <p:ph type="dt" sz="half" idx="10"/>
          </p:nvPr>
        </p:nvSpPr>
        <p:spPr/>
        <p:txBody>
          <a:bodyPr/>
          <a:lstStyle/>
          <a:p>
            <a:fld id="{D715C32B-004B-40F7-B5BA-F5BDA9D260C5}" type="datetimeFigureOut">
              <a:rPr lang="en-KY" smtClean="0"/>
              <a:t>13/05/2020</a:t>
            </a:fld>
            <a:endParaRPr lang="en-KY" dirty="0"/>
          </a:p>
        </p:txBody>
      </p:sp>
      <p:sp>
        <p:nvSpPr>
          <p:cNvPr id="6" name="Footer Placeholder 5">
            <a:extLst>
              <a:ext uri="{FF2B5EF4-FFF2-40B4-BE49-F238E27FC236}">
                <a16:creationId xmlns:a16="http://schemas.microsoft.com/office/drawing/2014/main" id="{5C62EE6E-86DA-4716-AB2C-9F5C4AE01D6B}"/>
              </a:ext>
            </a:extLst>
          </p:cNvPr>
          <p:cNvSpPr>
            <a:spLocks noGrp="1"/>
          </p:cNvSpPr>
          <p:nvPr>
            <p:ph type="ftr" sz="quarter" idx="11"/>
          </p:nvPr>
        </p:nvSpPr>
        <p:spPr/>
        <p:txBody>
          <a:bodyPr/>
          <a:lstStyle/>
          <a:p>
            <a:endParaRPr lang="en-KY" dirty="0"/>
          </a:p>
        </p:txBody>
      </p:sp>
      <p:sp>
        <p:nvSpPr>
          <p:cNvPr id="7" name="Slide Number Placeholder 6">
            <a:extLst>
              <a:ext uri="{FF2B5EF4-FFF2-40B4-BE49-F238E27FC236}">
                <a16:creationId xmlns:a16="http://schemas.microsoft.com/office/drawing/2014/main" id="{8200633B-8AC3-48A4-A21E-1F5EB837F956}"/>
              </a:ext>
            </a:extLst>
          </p:cNvPr>
          <p:cNvSpPr>
            <a:spLocks noGrp="1"/>
          </p:cNvSpPr>
          <p:nvPr>
            <p:ph type="sldNum" sz="quarter" idx="12"/>
          </p:nvPr>
        </p:nvSpPr>
        <p:spPr/>
        <p:txBody>
          <a:bodyPr/>
          <a:lstStyle/>
          <a:p>
            <a:fld id="{F375AE9C-8133-4AE8-8F5D-02C0123D6FED}" type="slidenum">
              <a:rPr lang="en-KY" smtClean="0"/>
              <a:t>‹#›</a:t>
            </a:fld>
            <a:endParaRPr lang="en-KY" dirty="0"/>
          </a:p>
        </p:txBody>
      </p:sp>
    </p:spTree>
    <p:extLst>
      <p:ext uri="{BB962C8B-B14F-4D97-AF65-F5344CB8AC3E}">
        <p14:creationId xmlns:p14="http://schemas.microsoft.com/office/powerpoint/2010/main" val="33424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DD8FD8-CA1F-4BC3-B294-8E4900F95B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KY"/>
          </a:p>
        </p:txBody>
      </p:sp>
      <p:sp>
        <p:nvSpPr>
          <p:cNvPr id="3" name="Text Placeholder 2">
            <a:extLst>
              <a:ext uri="{FF2B5EF4-FFF2-40B4-BE49-F238E27FC236}">
                <a16:creationId xmlns:a16="http://schemas.microsoft.com/office/drawing/2014/main" id="{59F60494-5DC1-4595-83C0-2441A3FE4B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Date Placeholder 3">
            <a:extLst>
              <a:ext uri="{FF2B5EF4-FFF2-40B4-BE49-F238E27FC236}">
                <a16:creationId xmlns:a16="http://schemas.microsoft.com/office/drawing/2014/main" id="{C14D2CC7-EE6F-495F-BF35-356E6D75D9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15C32B-004B-40F7-B5BA-F5BDA9D260C5}" type="datetimeFigureOut">
              <a:rPr lang="en-KY" smtClean="0"/>
              <a:t>13/05/2020</a:t>
            </a:fld>
            <a:endParaRPr lang="en-KY" dirty="0"/>
          </a:p>
        </p:txBody>
      </p:sp>
      <p:sp>
        <p:nvSpPr>
          <p:cNvPr id="5" name="Footer Placeholder 4">
            <a:extLst>
              <a:ext uri="{FF2B5EF4-FFF2-40B4-BE49-F238E27FC236}">
                <a16:creationId xmlns:a16="http://schemas.microsoft.com/office/drawing/2014/main" id="{5F4AF388-84CF-4886-8EAB-B91EBA53AE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KY" dirty="0"/>
          </a:p>
        </p:txBody>
      </p:sp>
      <p:sp>
        <p:nvSpPr>
          <p:cNvPr id="6" name="Slide Number Placeholder 5">
            <a:extLst>
              <a:ext uri="{FF2B5EF4-FFF2-40B4-BE49-F238E27FC236}">
                <a16:creationId xmlns:a16="http://schemas.microsoft.com/office/drawing/2014/main" id="{AFB6A32A-3EBB-4AA7-926D-22826AA836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5AE9C-8133-4AE8-8F5D-02C0123D6FED}" type="slidenum">
              <a:rPr lang="en-KY" smtClean="0"/>
              <a:t>‹#›</a:t>
            </a:fld>
            <a:endParaRPr lang="en-KY" dirty="0"/>
          </a:p>
        </p:txBody>
      </p:sp>
    </p:spTree>
    <p:extLst>
      <p:ext uri="{BB962C8B-B14F-4D97-AF65-F5344CB8AC3E}">
        <p14:creationId xmlns:p14="http://schemas.microsoft.com/office/powerpoint/2010/main" val="3314592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K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k6.thinkcentral.com/content/hsp/reading/journeys2014/na/gr1/teacher_gateway_9780547933399_/pdf/Additional_Resources.pdf#page=23"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k6.thinkcentral.com/content/hsp/reading/journeys2014/na/gr1/teacher_gateway_9780547933399_/pdf/Additional_Resources.pdf#page=23"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3A8FA-8211-4CCD-A2DA-17A6C7F46B0D}"/>
              </a:ext>
            </a:extLst>
          </p:cNvPr>
          <p:cNvSpPr>
            <a:spLocks noGrp="1"/>
          </p:cNvSpPr>
          <p:nvPr>
            <p:ph type="ctrTitle"/>
          </p:nvPr>
        </p:nvSpPr>
        <p:spPr/>
        <p:txBody>
          <a:bodyPr>
            <a:normAutofit fontScale="90000"/>
          </a:bodyPr>
          <a:lstStyle/>
          <a:p>
            <a:r>
              <a:rPr lang="en-US" b="1" u="sng" dirty="0">
                <a:latin typeface="+mn-lt"/>
              </a:rPr>
              <a:t>Descriptive Writing Project</a:t>
            </a:r>
            <a:br>
              <a:rPr lang="en-US" b="1" u="sng" dirty="0">
                <a:latin typeface="+mn-lt"/>
              </a:rPr>
            </a:br>
            <a:br>
              <a:rPr lang="en-US" b="1" u="sng" dirty="0">
                <a:latin typeface="+mn-lt"/>
              </a:rPr>
            </a:br>
            <a:r>
              <a:rPr lang="en-US" b="1" u="sng" dirty="0">
                <a:latin typeface="+mn-lt"/>
              </a:rPr>
              <a:t>Step 2</a:t>
            </a:r>
            <a:endParaRPr lang="en-KY" b="1" u="sng" dirty="0">
              <a:latin typeface="+mn-lt"/>
            </a:endParaRPr>
          </a:p>
        </p:txBody>
      </p:sp>
      <p:sp>
        <p:nvSpPr>
          <p:cNvPr id="3" name="Subtitle 2">
            <a:extLst>
              <a:ext uri="{FF2B5EF4-FFF2-40B4-BE49-F238E27FC236}">
                <a16:creationId xmlns:a16="http://schemas.microsoft.com/office/drawing/2014/main" id="{38E7BB6F-F86D-426C-A4FC-42A958887259}"/>
              </a:ext>
            </a:extLst>
          </p:cNvPr>
          <p:cNvSpPr>
            <a:spLocks noGrp="1"/>
          </p:cNvSpPr>
          <p:nvPr>
            <p:ph type="subTitle" idx="1"/>
          </p:nvPr>
        </p:nvSpPr>
        <p:spPr>
          <a:xfrm>
            <a:off x="1524000" y="4823790"/>
            <a:ext cx="9144000" cy="434009"/>
          </a:xfrm>
        </p:spPr>
        <p:txBody>
          <a:bodyPr/>
          <a:lstStyle/>
          <a:p>
            <a:r>
              <a:rPr lang="en-US" dirty="0"/>
              <a:t>Grade 1</a:t>
            </a:r>
            <a:endParaRPr lang="en-KY" dirty="0"/>
          </a:p>
        </p:txBody>
      </p:sp>
      <p:pic>
        <p:nvPicPr>
          <p:cNvPr id="2050" name="Picture 2" descr="Prairie dog - Wikipedia">
            <a:extLst>
              <a:ext uri="{FF2B5EF4-FFF2-40B4-BE49-F238E27FC236}">
                <a16:creationId xmlns:a16="http://schemas.microsoft.com/office/drawing/2014/main" id="{5AE04F03-93C1-4DCC-B5EE-0ED72B7416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840" y="3807306"/>
            <a:ext cx="1847850" cy="24669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Prairie dog - Wikipedia">
            <a:extLst>
              <a:ext uri="{FF2B5EF4-FFF2-40B4-BE49-F238E27FC236}">
                <a16:creationId xmlns:a16="http://schemas.microsoft.com/office/drawing/2014/main" id="{A34A5979-29F7-4DAD-890D-2AAB45E774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9376379" y="3807306"/>
            <a:ext cx="1847850" cy="2466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6684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D647A4A-7115-4644-896F-36D9D8DFA9BE}"/>
              </a:ext>
            </a:extLst>
          </p:cNvPr>
          <p:cNvSpPr/>
          <p:nvPr/>
        </p:nvSpPr>
        <p:spPr>
          <a:xfrm>
            <a:off x="6024134" y="1918452"/>
            <a:ext cx="5956852" cy="3426451"/>
          </a:xfrm>
          <a:prstGeom prst="rect">
            <a:avLst/>
          </a:prstGeom>
        </p:spPr>
        <p:txBody>
          <a:bodyPr wrap="square">
            <a:spAutoFit/>
          </a:bodyPr>
          <a:lstStyle/>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Well done Grade 1!</a:t>
            </a:r>
          </a:p>
          <a:p>
            <a:pPr>
              <a:lnSpc>
                <a:spcPct val="105000"/>
              </a:lnSpc>
              <a:spcAft>
                <a:spcPts val="800"/>
              </a:spcAft>
            </a:pPr>
            <a:endParaRPr lang="en-US" sz="2600" dirty="0">
              <a:effectLst/>
              <a:latin typeface="Calibri" panose="020F0502020204030204" pitchFamily="34" charset="0"/>
              <a:ea typeface="Calibri" panose="020F0502020204030204" pitchFamily="34" charset="0"/>
              <a:cs typeface="Calibri" panose="020F0502020204030204" pitchFamily="34" charset="0"/>
            </a:endParaRPr>
          </a:p>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Keep your ‘Web’ sheet somewhere safe so you can refer back to it in the future.</a:t>
            </a:r>
          </a:p>
          <a:p>
            <a:pPr>
              <a:lnSpc>
                <a:spcPct val="105000"/>
              </a:lnSpc>
              <a:spcAft>
                <a:spcPts val="800"/>
              </a:spcAft>
            </a:pPr>
            <a:endParaRPr lang="en-US" sz="2600" dirty="0">
              <a:latin typeface="Calibri" panose="020F0502020204030204" pitchFamily="34" charset="0"/>
              <a:ea typeface="Calibri" panose="020F0502020204030204" pitchFamily="34" charset="0"/>
              <a:cs typeface="Calibri" panose="020F0502020204030204" pitchFamily="34" charset="0"/>
            </a:endParaRPr>
          </a:p>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Please upload a photo of your ‘Web’ sheet to Seesaw.</a:t>
            </a:r>
            <a:endParaRPr lang="en-KY" sz="26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7" name="Group 6">
            <a:extLst>
              <a:ext uri="{FF2B5EF4-FFF2-40B4-BE49-F238E27FC236}">
                <a16:creationId xmlns:a16="http://schemas.microsoft.com/office/drawing/2014/main" id="{8811B46A-3810-4D4C-BEF1-4A8F44987A90}"/>
              </a:ext>
            </a:extLst>
          </p:cNvPr>
          <p:cNvGrpSpPr/>
          <p:nvPr/>
        </p:nvGrpSpPr>
        <p:grpSpPr>
          <a:xfrm>
            <a:off x="184510" y="85246"/>
            <a:ext cx="5460917" cy="6631185"/>
            <a:chOff x="184510" y="85246"/>
            <a:chExt cx="5460917" cy="6631185"/>
          </a:xfrm>
        </p:grpSpPr>
        <p:grpSp>
          <p:nvGrpSpPr>
            <p:cNvPr id="5" name="Group 4">
              <a:extLst>
                <a:ext uri="{FF2B5EF4-FFF2-40B4-BE49-F238E27FC236}">
                  <a16:creationId xmlns:a16="http://schemas.microsoft.com/office/drawing/2014/main" id="{BE5AC421-5A3B-4357-A6BA-670D11A8E576}"/>
                </a:ext>
              </a:extLst>
            </p:cNvPr>
            <p:cNvGrpSpPr/>
            <p:nvPr/>
          </p:nvGrpSpPr>
          <p:grpSpPr>
            <a:xfrm>
              <a:off x="184510" y="85246"/>
              <a:ext cx="5460917" cy="6631185"/>
              <a:chOff x="184510" y="58742"/>
              <a:chExt cx="5460917" cy="6631185"/>
            </a:xfrm>
          </p:grpSpPr>
          <p:sp>
            <p:nvSpPr>
              <p:cNvPr id="4" name="Rectangle 3">
                <a:extLst>
                  <a:ext uri="{FF2B5EF4-FFF2-40B4-BE49-F238E27FC236}">
                    <a16:creationId xmlns:a16="http://schemas.microsoft.com/office/drawing/2014/main" id="{8DD4111D-9D37-48B6-A696-4502A57DFA5B}"/>
                  </a:ext>
                </a:extLst>
              </p:cNvPr>
              <p:cNvSpPr/>
              <p:nvPr/>
            </p:nvSpPr>
            <p:spPr>
              <a:xfrm>
                <a:off x="184510" y="58742"/>
                <a:ext cx="5460917" cy="663118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KY" dirty="0"/>
              </a:p>
            </p:txBody>
          </p:sp>
          <p:pic>
            <p:nvPicPr>
              <p:cNvPr id="3" name="Picture 2">
                <a:extLst>
                  <a:ext uri="{FF2B5EF4-FFF2-40B4-BE49-F238E27FC236}">
                    <a16:creationId xmlns:a16="http://schemas.microsoft.com/office/drawing/2014/main" id="{E6190DDA-18C0-4218-8E45-B99DA00A577C}"/>
                  </a:ext>
                </a:extLst>
              </p:cNvPr>
              <p:cNvPicPr>
                <a:picLocks noChangeAspect="1"/>
              </p:cNvPicPr>
              <p:nvPr/>
            </p:nvPicPr>
            <p:blipFill rotWithShape="1">
              <a:blip r:embed="rId2"/>
              <a:srcRect l="36692" t="28707" r="36423" b="14173"/>
              <a:stretch/>
            </p:blipFill>
            <p:spPr>
              <a:xfrm>
                <a:off x="211014" y="168073"/>
                <a:ext cx="5317588" cy="6351998"/>
              </a:xfrm>
              <a:prstGeom prst="rect">
                <a:avLst/>
              </a:prstGeom>
            </p:spPr>
          </p:pic>
        </p:grpSp>
        <p:sp>
          <p:nvSpPr>
            <p:cNvPr id="2" name="TextBox 1">
              <a:extLst>
                <a:ext uri="{FF2B5EF4-FFF2-40B4-BE49-F238E27FC236}">
                  <a16:creationId xmlns:a16="http://schemas.microsoft.com/office/drawing/2014/main" id="{D1C3EE31-ABD4-4A5C-A501-4823C52B643F}"/>
                </a:ext>
              </a:extLst>
            </p:cNvPr>
            <p:cNvSpPr txBox="1"/>
            <p:nvPr/>
          </p:nvSpPr>
          <p:spPr>
            <a:xfrm>
              <a:off x="2107096" y="4020824"/>
              <a:ext cx="1497495" cy="369332"/>
            </a:xfrm>
            <a:prstGeom prst="rect">
              <a:avLst/>
            </a:prstGeom>
            <a:noFill/>
          </p:spPr>
          <p:txBody>
            <a:bodyPr wrap="square" rtlCol="0">
              <a:spAutoFit/>
            </a:bodyPr>
            <a:lstStyle/>
            <a:p>
              <a:pPr algn="ctr"/>
              <a:r>
                <a:rPr lang="en-US" dirty="0"/>
                <a:t>Main idea</a:t>
              </a:r>
              <a:endParaRPr lang="en-KY" dirty="0"/>
            </a:p>
          </p:txBody>
        </p:sp>
      </p:grpSp>
    </p:spTree>
    <p:extLst>
      <p:ext uri="{BB962C8B-B14F-4D97-AF65-F5344CB8AC3E}">
        <p14:creationId xmlns:p14="http://schemas.microsoft.com/office/powerpoint/2010/main" val="4264967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63960D-1466-4F69-9139-AEA706B4971D}"/>
              </a:ext>
            </a:extLst>
          </p:cNvPr>
          <p:cNvSpPr/>
          <p:nvPr/>
        </p:nvSpPr>
        <p:spPr>
          <a:xfrm>
            <a:off x="180535" y="1528736"/>
            <a:ext cx="11830929" cy="3671133"/>
          </a:xfrm>
          <a:prstGeom prst="rect">
            <a:avLst/>
          </a:prstGeom>
        </p:spPr>
        <p:txBody>
          <a:bodyPr wrap="square">
            <a:spAutoFit/>
          </a:bodyPr>
          <a:lstStyle/>
          <a:p>
            <a:pPr>
              <a:lnSpc>
                <a:spcPct val="105000"/>
              </a:lnSpc>
              <a:spcAft>
                <a:spcPts val="800"/>
              </a:spcAft>
            </a:pPr>
            <a:r>
              <a:rPr lang="en-US" sz="3000" dirty="0">
                <a:latin typeface="Calibri" panose="020F0502020204030204" pitchFamily="34" charset="0"/>
                <a:ea typeface="Calibri" panose="020F0502020204030204" pitchFamily="34" charset="0"/>
                <a:cs typeface="Calibri" panose="020F0502020204030204" pitchFamily="34" charset="0"/>
              </a:rPr>
              <a:t>On Tuesday, you read a story about an emperor penguin that swam over 2000 miles away from home! Today you are going to read about another animal—a special kind of squirrel called a Prairie Dog!</a:t>
            </a:r>
          </a:p>
          <a:p>
            <a:pPr>
              <a:lnSpc>
                <a:spcPct val="105000"/>
              </a:lnSpc>
              <a:spcAft>
                <a:spcPts val="800"/>
              </a:spcAft>
            </a:pPr>
            <a:endParaRPr lang="en-US" sz="3000" dirty="0">
              <a:effectLst/>
              <a:latin typeface="Calibri" panose="020F0502020204030204" pitchFamily="34" charset="0"/>
              <a:ea typeface="Calibri" panose="020F0502020204030204" pitchFamily="34" charset="0"/>
              <a:cs typeface="Calibri" panose="020F0502020204030204" pitchFamily="34" charset="0"/>
            </a:endParaRPr>
          </a:p>
          <a:p>
            <a:pPr>
              <a:lnSpc>
                <a:spcPct val="105000"/>
              </a:lnSpc>
              <a:spcAft>
                <a:spcPts val="800"/>
              </a:spcAft>
            </a:pPr>
            <a:r>
              <a:rPr lang="en-US" sz="3000" dirty="0">
                <a:latin typeface="Calibri" panose="020F0502020204030204" pitchFamily="34" charset="0"/>
                <a:ea typeface="Calibri" panose="020F0502020204030204" pitchFamily="34" charset="0"/>
                <a:cs typeface="Calibri" panose="020F0502020204030204" pitchFamily="34" charset="0"/>
              </a:rPr>
              <a:t>Look at the next slide to find out what some important words mean. Then, read slides 4, 5 and 6 to learn about Prairie dogs. Remember to stop reading and answer each question as you come to it.</a:t>
            </a:r>
            <a:endParaRPr lang="en-KY"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8275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E274BBE-16EA-4CC8-B677-DD069B5D5CB7}"/>
              </a:ext>
            </a:extLst>
          </p:cNvPr>
          <p:cNvSpPr>
            <a:spLocks noChangeArrowheads="1"/>
          </p:cNvSpPr>
          <p:nvPr/>
        </p:nvSpPr>
        <p:spPr bwMode="auto">
          <a:xfrm flipV="1">
            <a:off x="0" y="-45720"/>
            <a:ext cx="425029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KY" dirty="0"/>
          </a:p>
        </p:txBody>
      </p:sp>
      <p:sp>
        <p:nvSpPr>
          <p:cNvPr id="13" name="Rectangle 12">
            <a:extLst>
              <a:ext uri="{FF2B5EF4-FFF2-40B4-BE49-F238E27FC236}">
                <a16:creationId xmlns:a16="http://schemas.microsoft.com/office/drawing/2014/main" id="{600C09D9-A4F6-4EC3-A03C-8E2E11CC93C6}"/>
              </a:ext>
            </a:extLst>
          </p:cNvPr>
          <p:cNvSpPr>
            <a:spLocks noChangeArrowheads="1"/>
          </p:cNvSpPr>
          <p:nvPr/>
        </p:nvSpPr>
        <p:spPr bwMode="auto">
          <a:xfrm rot="10800000" flipV="1">
            <a:off x="3862531" y="199631"/>
            <a:ext cx="425029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KY" sz="3000" b="1" i="0" u="sng" strike="noStrike" cap="none" normalizeH="0" baseline="0" dirty="0">
                <a:ln>
                  <a:noFill/>
                </a:ln>
                <a:effectLst/>
                <a:latin typeface="MyriadPro-Regular"/>
              </a:rPr>
              <a:t>Prairie Dogs</a:t>
            </a:r>
            <a:endParaRPr kumimoji="0" lang="en-KY" altLang="en-KY" sz="3000" b="1" i="0" u="sng"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KY" altLang="en-KY" sz="1800" b="0" i="0" u="none" strike="noStrike" cap="none" normalizeH="0" baseline="0" dirty="0">
              <a:ln>
                <a:noFill/>
              </a:ln>
              <a:solidFill>
                <a:schemeClr val="tx1"/>
              </a:solidFill>
              <a:effectLst/>
              <a:latin typeface="Arial" panose="020B0604020202020204" pitchFamily="34" charset="0"/>
            </a:endParaRPr>
          </a:p>
        </p:txBody>
      </p:sp>
      <p:pic>
        <p:nvPicPr>
          <p:cNvPr id="1038" name="Picture 14">
            <a:hlinkClick r:id="rId2"/>
            <a:extLst>
              <a:ext uri="{FF2B5EF4-FFF2-40B4-BE49-F238E27FC236}">
                <a16:creationId xmlns:a16="http://schemas.microsoft.com/office/drawing/2014/main" id="{52C9B4B8-A94D-4FE5-802E-5F6CEA6B70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1366838" y="-434658"/>
            <a:ext cx="152744" cy="45719"/>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F227C0BF-2AC2-4077-A3AF-12F17FC27BC8}"/>
              </a:ext>
            </a:extLst>
          </p:cNvPr>
          <p:cNvSpPr txBox="1"/>
          <p:nvPr/>
        </p:nvSpPr>
        <p:spPr>
          <a:xfrm>
            <a:off x="175118" y="1768670"/>
            <a:ext cx="11625124" cy="4093428"/>
          </a:xfrm>
          <a:prstGeom prst="rect">
            <a:avLst/>
          </a:prstGeom>
          <a:noFill/>
        </p:spPr>
        <p:txBody>
          <a:bodyPr wrap="square" rtlCol="0">
            <a:spAutoFit/>
          </a:bodyPr>
          <a:lstStyle/>
          <a:p>
            <a:r>
              <a:rPr lang="en-US" sz="2000" b="1" u="sng" dirty="0"/>
              <a:t>Oral Vocabulary: </a:t>
            </a:r>
            <a:r>
              <a:rPr lang="en-US" sz="2000" dirty="0"/>
              <a:t>Discuss the meaning of each word with an adult. You will see these words in today’s reading.</a:t>
            </a:r>
          </a:p>
          <a:p>
            <a:endParaRPr lang="en-US" sz="2000" dirty="0"/>
          </a:p>
          <a:p>
            <a:r>
              <a:rPr lang="en-US" sz="2000" b="1" dirty="0">
                <a:highlight>
                  <a:srgbClr val="FFFF00"/>
                </a:highlight>
              </a:rPr>
              <a:t>creek:</a:t>
            </a:r>
            <a:r>
              <a:rPr lang="en-US" sz="2000" dirty="0"/>
              <a:t> a small stream or brook</a:t>
            </a:r>
          </a:p>
          <a:p>
            <a:endParaRPr lang="en-US" sz="2000" dirty="0"/>
          </a:p>
          <a:p>
            <a:r>
              <a:rPr lang="en-US" sz="2000" b="1" dirty="0">
                <a:highlight>
                  <a:srgbClr val="FFFF00"/>
                </a:highlight>
              </a:rPr>
              <a:t>warn:</a:t>
            </a:r>
            <a:r>
              <a:rPr lang="en-US" sz="2000" b="1" dirty="0"/>
              <a:t> </a:t>
            </a:r>
            <a:r>
              <a:rPr lang="en-US" sz="2000" dirty="0"/>
              <a:t>to tell others about danger</a:t>
            </a:r>
          </a:p>
          <a:p>
            <a:endParaRPr lang="en-US" sz="2000" dirty="0"/>
          </a:p>
          <a:p>
            <a:r>
              <a:rPr lang="en-US" sz="2000" b="1" dirty="0">
                <a:highlight>
                  <a:srgbClr val="FFFF00"/>
                </a:highlight>
              </a:rPr>
              <a:t>crowd:</a:t>
            </a:r>
            <a:r>
              <a:rPr lang="en-US" sz="2000" dirty="0"/>
              <a:t> a large number of people or animals gathered together</a:t>
            </a:r>
          </a:p>
          <a:p>
            <a:endParaRPr lang="en-US" sz="2000" dirty="0"/>
          </a:p>
          <a:p>
            <a:r>
              <a:rPr lang="en-US" sz="2000" b="1" dirty="0">
                <a:highlight>
                  <a:srgbClr val="FFFF00"/>
                </a:highlight>
              </a:rPr>
              <a:t>agreement:</a:t>
            </a:r>
            <a:r>
              <a:rPr lang="en-US" sz="2000" b="1" dirty="0"/>
              <a:t> </a:t>
            </a:r>
            <a:r>
              <a:rPr lang="en-US" sz="2000" dirty="0"/>
              <a:t>having the same feeling or opinion</a:t>
            </a:r>
          </a:p>
          <a:p>
            <a:endParaRPr lang="en-US" sz="2000" dirty="0"/>
          </a:p>
          <a:p>
            <a:r>
              <a:rPr lang="en-US" sz="2000" b="1" dirty="0">
                <a:highlight>
                  <a:srgbClr val="FFFF00"/>
                </a:highlight>
              </a:rPr>
              <a:t>discussed:</a:t>
            </a:r>
            <a:r>
              <a:rPr lang="en-US" sz="2000" dirty="0"/>
              <a:t> talked about with another person or group</a:t>
            </a:r>
          </a:p>
          <a:p>
            <a:endParaRPr lang="en-US" sz="2000" dirty="0"/>
          </a:p>
          <a:p>
            <a:r>
              <a:rPr lang="en-US" sz="2000" b="1" dirty="0">
                <a:highlight>
                  <a:srgbClr val="FFFF00"/>
                </a:highlight>
              </a:rPr>
              <a:t>bills:</a:t>
            </a:r>
            <a:r>
              <a:rPr lang="en-US" sz="2000" b="1" dirty="0"/>
              <a:t> </a:t>
            </a:r>
            <a:r>
              <a:rPr lang="en-US" sz="2000" dirty="0"/>
              <a:t>ideas for laws that are presented to the government</a:t>
            </a:r>
            <a:endParaRPr lang="en-KY" sz="2000" dirty="0"/>
          </a:p>
        </p:txBody>
      </p:sp>
    </p:spTree>
    <p:extLst>
      <p:ext uri="{BB962C8B-B14F-4D97-AF65-F5344CB8AC3E}">
        <p14:creationId xmlns:p14="http://schemas.microsoft.com/office/powerpoint/2010/main" val="98221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E274BBE-16EA-4CC8-B677-DD069B5D5CB7}"/>
              </a:ext>
            </a:extLst>
          </p:cNvPr>
          <p:cNvSpPr>
            <a:spLocks noChangeArrowheads="1"/>
          </p:cNvSpPr>
          <p:nvPr/>
        </p:nvSpPr>
        <p:spPr bwMode="auto">
          <a:xfrm flipV="1">
            <a:off x="0" y="-45720"/>
            <a:ext cx="425029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KY" dirty="0"/>
          </a:p>
        </p:txBody>
      </p:sp>
      <p:sp>
        <p:nvSpPr>
          <p:cNvPr id="13" name="Rectangle 12">
            <a:extLst>
              <a:ext uri="{FF2B5EF4-FFF2-40B4-BE49-F238E27FC236}">
                <a16:creationId xmlns:a16="http://schemas.microsoft.com/office/drawing/2014/main" id="{600C09D9-A4F6-4EC3-A03C-8E2E11CC93C6}"/>
              </a:ext>
            </a:extLst>
          </p:cNvPr>
          <p:cNvSpPr>
            <a:spLocks noChangeArrowheads="1"/>
          </p:cNvSpPr>
          <p:nvPr/>
        </p:nvSpPr>
        <p:spPr bwMode="auto">
          <a:xfrm rot="10800000" flipV="1">
            <a:off x="119268" y="275794"/>
            <a:ext cx="6868385"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KY" sz="2000" b="1" i="0" u="sng" strike="noStrike" cap="none" normalizeH="0" baseline="0" dirty="0">
                <a:ln>
                  <a:noFill/>
                </a:ln>
                <a:effectLst/>
                <a:latin typeface="MyriadPro-Regular"/>
              </a:rPr>
              <a:t>Ask an adult to help you read all about Prairie Dogs:</a:t>
            </a:r>
            <a:endParaRPr kumimoji="0" lang="en-KY" altLang="en-KY" sz="2000" b="1" i="0" u="sng" strike="noStrike" cap="none" normalizeH="0" baseline="0" dirty="0">
              <a:ln>
                <a:noFill/>
              </a:ln>
              <a:effectLst/>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KY" altLang="en-KY" sz="1800" b="0" i="0" u="none" strike="noStrike" cap="none" normalizeH="0" baseline="0" dirty="0">
              <a:ln>
                <a:noFill/>
              </a:ln>
              <a:solidFill>
                <a:schemeClr val="tx1"/>
              </a:solidFill>
              <a:effectLst/>
              <a:latin typeface="Arial" panose="020B0604020202020204" pitchFamily="34" charset="0"/>
            </a:endParaRPr>
          </a:p>
        </p:txBody>
      </p:sp>
      <p:pic>
        <p:nvPicPr>
          <p:cNvPr id="1038" name="Picture 14">
            <a:hlinkClick r:id="rId2"/>
            <a:extLst>
              <a:ext uri="{FF2B5EF4-FFF2-40B4-BE49-F238E27FC236}">
                <a16:creationId xmlns:a16="http://schemas.microsoft.com/office/drawing/2014/main" id="{52C9B4B8-A94D-4FE5-802E-5F6CEA6B70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1366838" y="-434658"/>
            <a:ext cx="152744" cy="45719"/>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a:extLst>
              <a:ext uri="{FF2B5EF4-FFF2-40B4-BE49-F238E27FC236}">
                <a16:creationId xmlns:a16="http://schemas.microsoft.com/office/drawing/2014/main" id="{C8AEE64C-253F-495D-84A0-EF9CE5FBB961}"/>
              </a:ext>
            </a:extLst>
          </p:cNvPr>
          <p:cNvSpPr/>
          <p:nvPr/>
        </p:nvSpPr>
        <p:spPr>
          <a:xfrm>
            <a:off x="191563" y="1074509"/>
            <a:ext cx="11808874" cy="5324535"/>
          </a:xfrm>
          <a:prstGeom prst="rect">
            <a:avLst/>
          </a:prstGeom>
        </p:spPr>
        <p:txBody>
          <a:bodyPr wrap="square">
            <a:spAutoFit/>
          </a:bodyPr>
          <a:lstStyle/>
          <a:p>
            <a:r>
              <a:rPr lang="en-US" sz="2000" b="0" i="0" dirty="0">
                <a:solidFill>
                  <a:srgbClr val="231F1F"/>
                </a:solidFill>
                <a:effectLst/>
              </a:rPr>
              <a:t>If you ever visit Oakley, Kansas, you can visit the world’s largest prairie dog. It’s about 15 feet tall and weighs 8,000 pounds! That prairie dog isn’t real, of course, but a sculpture in a theme park. If you want to see real prairie dogs, though, you can go to Prairie Dog State Park. Near Prairie Dog </a:t>
            </a:r>
            <a:r>
              <a:rPr lang="en-US" sz="2000" b="0" i="0" dirty="0">
                <a:solidFill>
                  <a:srgbClr val="231F1F"/>
                </a:solidFill>
                <a:effectLst/>
                <a:highlight>
                  <a:srgbClr val="FFFF00"/>
                </a:highlight>
              </a:rPr>
              <a:t>Creek</a:t>
            </a:r>
            <a:r>
              <a:rPr lang="en-US" sz="2000" b="0" i="0" dirty="0">
                <a:solidFill>
                  <a:srgbClr val="231F1F"/>
                </a:solidFill>
                <a:effectLst/>
              </a:rPr>
              <a:t>, you can see thousands of prairie dogs living in nature. </a:t>
            </a:r>
          </a:p>
          <a:p>
            <a:endParaRPr lang="en-US" sz="2000" b="0" i="0" dirty="0">
              <a:solidFill>
                <a:srgbClr val="231F1F"/>
              </a:solidFill>
              <a:effectLst/>
            </a:endParaRPr>
          </a:p>
          <a:p>
            <a:r>
              <a:rPr lang="en-US" sz="2000" b="0" i="0" dirty="0">
                <a:solidFill>
                  <a:srgbClr val="231F1F"/>
                </a:solidFill>
                <a:effectLst/>
              </a:rPr>
              <a:t>Prairie dogs are not dogs, but a kind of squirrel. Like dogs, though, they bark. Their high- pitched barks </a:t>
            </a:r>
            <a:r>
              <a:rPr lang="en-US" sz="2000" b="0" i="0" dirty="0">
                <a:solidFill>
                  <a:srgbClr val="231F1F"/>
                </a:solidFill>
                <a:effectLst/>
                <a:highlight>
                  <a:srgbClr val="FFFF00"/>
                </a:highlight>
              </a:rPr>
              <a:t>warn </a:t>
            </a:r>
            <a:r>
              <a:rPr lang="en-US" sz="2000" b="0" i="0" dirty="0">
                <a:solidFill>
                  <a:srgbClr val="231F1F"/>
                </a:solidFill>
                <a:effectLst/>
              </a:rPr>
              <a:t>each other when enemies are around. These amazing little animals can make a slightly different sound for each kind of enemy. </a:t>
            </a:r>
          </a:p>
          <a:p>
            <a:endParaRPr lang="en-US" sz="2000" b="0" i="0" dirty="0">
              <a:solidFill>
                <a:srgbClr val="231F1F"/>
              </a:solidFill>
              <a:effectLst/>
            </a:endParaRPr>
          </a:p>
          <a:p>
            <a:r>
              <a:rPr lang="en-US" sz="2000" b="0" i="0" dirty="0">
                <a:solidFill>
                  <a:srgbClr val="231F1F"/>
                </a:solidFill>
                <a:effectLst/>
              </a:rPr>
              <a:t>Prairie dogs live on prairies, or open fields and grasslands. They are about the size of a rabbit and weigh up to 4 pounds. Their fur can be almost any shade of brown to black. Their tails are stubby. </a:t>
            </a:r>
          </a:p>
          <a:p>
            <a:endParaRPr lang="en-US" sz="2000" b="0" i="0" dirty="0">
              <a:solidFill>
                <a:srgbClr val="231F1F"/>
              </a:solidFill>
              <a:effectLst/>
            </a:endParaRPr>
          </a:p>
          <a:p>
            <a:r>
              <a:rPr lang="en-US" sz="2000" b="0" i="0" dirty="0">
                <a:solidFill>
                  <a:srgbClr val="231F1F"/>
                </a:solidFill>
                <a:effectLst/>
              </a:rPr>
              <a:t>Prairie dogs have short, strong legs and sharp toenails that make them great diggers. In fact, they live in underground burrows, or holes, and tunnels that they dig themselves. You can spot a burrow by the mound of dirt on top of it. Prairie dogs sit on the dirt hills to look for enemies and to escape from floodwaters.</a:t>
            </a:r>
          </a:p>
          <a:p>
            <a:endParaRPr lang="en-US" sz="2000" dirty="0">
              <a:solidFill>
                <a:srgbClr val="FFFFFF"/>
              </a:solidFill>
            </a:endParaRPr>
          </a:p>
          <a:p>
            <a:r>
              <a:rPr lang="en-US" sz="2000" b="1" i="0" dirty="0">
                <a:solidFill>
                  <a:srgbClr val="FF0000"/>
                </a:solidFill>
                <a:effectLst/>
              </a:rPr>
              <a:t>STOP READING!: Question - What do prairie dogs look like?</a:t>
            </a:r>
            <a:endParaRPr lang="en-US" sz="2000" b="1" dirty="0">
              <a:solidFill>
                <a:srgbClr val="FF0000"/>
              </a:solidFill>
            </a:endParaRPr>
          </a:p>
        </p:txBody>
      </p:sp>
    </p:spTree>
    <p:extLst>
      <p:ext uri="{BB962C8B-B14F-4D97-AF65-F5344CB8AC3E}">
        <p14:creationId xmlns:p14="http://schemas.microsoft.com/office/powerpoint/2010/main" val="3889038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F26551A-3E49-48A0-B124-FDB70BAC1FB9}"/>
              </a:ext>
            </a:extLst>
          </p:cNvPr>
          <p:cNvSpPr/>
          <p:nvPr/>
        </p:nvSpPr>
        <p:spPr>
          <a:xfrm>
            <a:off x="225287" y="982176"/>
            <a:ext cx="11591399" cy="4893647"/>
          </a:xfrm>
          <a:prstGeom prst="rect">
            <a:avLst/>
          </a:prstGeom>
        </p:spPr>
        <p:txBody>
          <a:bodyPr wrap="square">
            <a:spAutoFit/>
          </a:bodyPr>
          <a:lstStyle/>
          <a:p>
            <a:r>
              <a:rPr lang="en-US" sz="2000" b="0" i="0" dirty="0">
                <a:solidFill>
                  <a:srgbClr val="231F1F"/>
                </a:solidFill>
                <a:effectLst/>
              </a:rPr>
              <a:t>It’s fun to watch prairie dogs eat. Like squirrels, they sit up and hold food in their paws. </a:t>
            </a:r>
          </a:p>
          <a:p>
            <a:endParaRPr lang="en-US" sz="2000" b="0" i="0" dirty="0">
              <a:solidFill>
                <a:srgbClr val="231F1F"/>
              </a:solidFill>
              <a:effectLst/>
            </a:endParaRPr>
          </a:p>
          <a:p>
            <a:r>
              <a:rPr lang="en-US" sz="2000" b="0" i="0" dirty="0">
                <a:solidFill>
                  <a:srgbClr val="231F1F"/>
                </a:solidFill>
                <a:effectLst/>
              </a:rPr>
              <a:t>They eat mostly grasses, roots, and seeds, with some insects and spiders. If prairie dogs get full during a meal, they can store extra food in their chubby cheeks and save it for later.</a:t>
            </a:r>
          </a:p>
          <a:p>
            <a:r>
              <a:rPr lang="en-US" sz="2000" b="0" i="0" dirty="0">
                <a:solidFill>
                  <a:srgbClr val="231F1F"/>
                </a:solidFill>
                <a:effectLst/>
              </a:rPr>
              <a:t> </a:t>
            </a:r>
          </a:p>
          <a:p>
            <a:r>
              <a:rPr lang="en-US" sz="2000" b="0" i="0" dirty="0">
                <a:solidFill>
                  <a:srgbClr val="231F1F"/>
                </a:solidFill>
                <a:effectLst/>
              </a:rPr>
              <a:t>Prairie dogs are like humans in some ways. Like people, they live together in family groups and band together in larger communities called towns. Most towns are smaller than half a square mile, but some are huge. The largest prairie dog town covered some 25,000 square miles. That town was home to millions of prairie dogs. Now that’s a </a:t>
            </a:r>
            <a:r>
              <a:rPr lang="en-US" sz="2000" b="0" i="0" dirty="0">
                <a:solidFill>
                  <a:srgbClr val="231F1F"/>
                </a:solidFill>
                <a:effectLst/>
                <a:highlight>
                  <a:srgbClr val="FFFF00"/>
                </a:highlight>
              </a:rPr>
              <a:t>crowd</a:t>
            </a:r>
            <a:r>
              <a:rPr lang="en-US" sz="2000" b="0" i="0" dirty="0">
                <a:solidFill>
                  <a:srgbClr val="231F1F"/>
                </a:solidFill>
                <a:effectLst/>
              </a:rPr>
              <a:t>!</a:t>
            </a:r>
          </a:p>
          <a:p>
            <a:endParaRPr lang="en-US" sz="2000" dirty="0">
              <a:solidFill>
                <a:srgbClr val="231F1F"/>
              </a:solidFill>
            </a:endParaRPr>
          </a:p>
          <a:p>
            <a:r>
              <a:rPr lang="en-US" dirty="0"/>
              <a:t>Members of the same groups know and greet one another. Family members feed, kiss, and groom one another. The young pups are very playful, so their parents keep a careful eye on them. “Neighbors” watch out for one another, too. A call from one prairie dog will send the others running for safety in their holes. Once the danger passes, an “all-clear” call brings the animals back out.</a:t>
            </a:r>
          </a:p>
          <a:p>
            <a:endParaRPr lang="en-US" sz="2000" b="0" i="0" dirty="0">
              <a:solidFill>
                <a:srgbClr val="231F1F"/>
              </a:solidFill>
              <a:effectLst/>
            </a:endParaRPr>
          </a:p>
          <a:p>
            <a:r>
              <a:rPr lang="en-US" sz="2000" b="1" i="0" dirty="0">
                <a:solidFill>
                  <a:srgbClr val="FF0000"/>
                </a:solidFill>
                <a:effectLst/>
              </a:rPr>
              <a:t>STOP READING!: Question – How are prairie dogs like people?</a:t>
            </a:r>
            <a:endParaRPr lang="en-US" sz="2000" b="1" dirty="0">
              <a:solidFill>
                <a:srgbClr val="FF0000"/>
              </a:solidFill>
            </a:endParaRPr>
          </a:p>
        </p:txBody>
      </p:sp>
    </p:spTree>
    <p:extLst>
      <p:ext uri="{BB962C8B-B14F-4D97-AF65-F5344CB8AC3E}">
        <p14:creationId xmlns:p14="http://schemas.microsoft.com/office/powerpoint/2010/main" val="2108344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C53114-3BE5-42D8-8C06-74EA550FF2AE}"/>
              </a:ext>
            </a:extLst>
          </p:cNvPr>
          <p:cNvSpPr/>
          <p:nvPr/>
        </p:nvSpPr>
        <p:spPr>
          <a:xfrm>
            <a:off x="278295" y="751344"/>
            <a:ext cx="11714921" cy="5016758"/>
          </a:xfrm>
          <a:prstGeom prst="rect">
            <a:avLst/>
          </a:prstGeom>
        </p:spPr>
        <p:txBody>
          <a:bodyPr wrap="square">
            <a:spAutoFit/>
          </a:bodyPr>
          <a:lstStyle/>
          <a:p>
            <a:r>
              <a:rPr lang="en-US" sz="2000" b="0" i="0" dirty="0">
                <a:solidFill>
                  <a:srgbClr val="231F1F"/>
                </a:solidFill>
                <a:effectLst/>
              </a:rPr>
              <a:t>Prairie dogs are a key part of nature’s balance. The holes that they dig help keep soil healthy. They are also an important part of the food chain. Many animals hunt them for food. Their burrows are also homes for other animals. </a:t>
            </a:r>
          </a:p>
          <a:p>
            <a:endParaRPr lang="en-US" sz="2000" dirty="0">
              <a:solidFill>
                <a:srgbClr val="231F1F"/>
              </a:solidFill>
            </a:endParaRPr>
          </a:p>
          <a:p>
            <a:r>
              <a:rPr lang="en-US" sz="2000" b="1" i="0" dirty="0">
                <a:solidFill>
                  <a:srgbClr val="FF0000"/>
                </a:solidFill>
                <a:effectLst/>
              </a:rPr>
              <a:t>STOP READING!: Question – How are prairie dogs helpful?</a:t>
            </a:r>
          </a:p>
          <a:p>
            <a:endParaRPr lang="en-US" sz="2000" b="0" i="0" dirty="0">
              <a:solidFill>
                <a:srgbClr val="231F1F"/>
              </a:solidFill>
              <a:effectLst/>
            </a:endParaRPr>
          </a:p>
          <a:p>
            <a:r>
              <a:rPr lang="en-US" sz="2000" b="0" i="0" dirty="0">
                <a:solidFill>
                  <a:srgbClr val="231F1F"/>
                </a:solidFill>
                <a:effectLst/>
              </a:rPr>
              <a:t>Unfortunately, not everyone is in </a:t>
            </a:r>
            <a:r>
              <a:rPr lang="en-US" sz="2000" b="0" i="0" dirty="0">
                <a:solidFill>
                  <a:srgbClr val="231F1F"/>
                </a:solidFill>
                <a:effectLst/>
                <a:highlight>
                  <a:srgbClr val="FFFF00"/>
                </a:highlight>
              </a:rPr>
              <a:t>agreement</a:t>
            </a:r>
            <a:r>
              <a:rPr lang="en-US" sz="2000" b="0" i="0" dirty="0">
                <a:solidFill>
                  <a:srgbClr val="231F1F"/>
                </a:solidFill>
                <a:effectLst/>
              </a:rPr>
              <a:t> about the prairie dogs. In the past one hundred years, the number of prairie dogs and the amount of land where they live has shrunk a lot. Much of the land where they live has turned into farms or pastures. They are not welcome there anymore. Prairie dogs are often treated as pests because their holes and tunnels bother many people. These changes have cut the number of prairie dogs down to a tiny portion of what it used to be. </a:t>
            </a:r>
          </a:p>
          <a:p>
            <a:endParaRPr lang="en-US" sz="2000" b="0" i="0" dirty="0">
              <a:solidFill>
                <a:srgbClr val="FFFFFF"/>
              </a:solidFill>
              <a:effectLst/>
            </a:endParaRPr>
          </a:p>
          <a:p>
            <a:r>
              <a:rPr lang="en-US" sz="2000" b="0" i="0" dirty="0">
                <a:solidFill>
                  <a:srgbClr val="231F1F"/>
                </a:solidFill>
                <a:effectLst/>
              </a:rPr>
              <a:t>As a result, towns and states have </a:t>
            </a:r>
            <a:r>
              <a:rPr lang="en-US" sz="2000" b="0" i="0" dirty="0">
                <a:solidFill>
                  <a:srgbClr val="231F1F"/>
                </a:solidFill>
                <a:effectLst/>
                <a:highlight>
                  <a:srgbClr val="FFFF00"/>
                </a:highlight>
              </a:rPr>
              <a:t>discussed</a:t>
            </a:r>
            <a:r>
              <a:rPr lang="en-US" sz="2000" b="0" i="0" dirty="0">
                <a:solidFill>
                  <a:srgbClr val="231F1F"/>
                </a:solidFill>
                <a:effectLst/>
              </a:rPr>
              <a:t> what to do about prairie dogs. Some areas have even passed </a:t>
            </a:r>
            <a:r>
              <a:rPr lang="en-US" sz="2000" b="0" i="0" dirty="0">
                <a:solidFill>
                  <a:srgbClr val="231F1F"/>
                </a:solidFill>
                <a:effectLst/>
                <a:highlight>
                  <a:srgbClr val="FFFF00"/>
                </a:highlight>
              </a:rPr>
              <a:t>bills</a:t>
            </a:r>
            <a:r>
              <a:rPr lang="en-US" sz="2000" b="0" i="0" dirty="0">
                <a:solidFill>
                  <a:srgbClr val="231F1F"/>
                </a:solidFill>
                <a:effectLst/>
              </a:rPr>
              <a:t> and laws that protect these important, adorable, and playful animals.</a:t>
            </a:r>
          </a:p>
          <a:p>
            <a:endParaRPr lang="en-US" sz="2000" dirty="0">
              <a:solidFill>
                <a:srgbClr val="231F1F"/>
              </a:solidFill>
            </a:endParaRPr>
          </a:p>
          <a:p>
            <a:r>
              <a:rPr lang="en-US" sz="2000" b="1" i="0" dirty="0">
                <a:solidFill>
                  <a:srgbClr val="FF0000"/>
                </a:solidFill>
                <a:effectLst/>
              </a:rPr>
              <a:t>STOP READING!: Question – Why do some people want to make laws to protect prairie dogs?</a:t>
            </a:r>
            <a:endParaRPr lang="en-US" sz="2000" b="0" i="0" dirty="0">
              <a:solidFill>
                <a:srgbClr val="231F1F"/>
              </a:solidFill>
              <a:effectLst/>
            </a:endParaRPr>
          </a:p>
        </p:txBody>
      </p:sp>
    </p:spTree>
    <p:extLst>
      <p:ext uri="{BB962C8B-B14F-4D97-AF65-F5344CB8AC3E}">
        <p14:creationId xmlns:p14="http://schemas.microsoft.com/office/powerpoint/2010/main" val="3747525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BE5AC421-5A3B-4357-A6BA-670D11A8E576}"/>
              </a:ext>
            </a:extLst>
          </p:cNvPr>
          <p:cNvGrpSpPr/>
          <p:nvPr/>
        </p:nvGrpSpPr>
        <p:grpSpPr>
          <a:xfrm>
            <a:off x="184510" y="85246"/>
            <a:ext cx="5460917" cy="6631185"/>
            <a:chOff x="184510" y="58742"/>
            <a:chExt cx="5460917" cy="6631185"/>
          </a:xfrm>
        </p:grpSpPr>
        <p:sp>
          <p:nvSpPr>
            <p:cNvPr id="4" name="Rectangle 3">
              <a:extLst>
                <a:ext uri="{FF2B5EF4-FFF2-40B4-BE49-F238E27FC236}">
                  <a16:creationId xmlns:a16="http://schemas.microsoft.com/office/drawing/2014/main" id="{8DD4111D-9D37-48B6-A696-4502A57DFA5B}"/>
                </a:ext>
              </a:extLst>
            </p:cNvPr>
            <p:cNvSpPr/>
            <p:nvPr/>
          </p:nvSpPr>
          <p:spPr>
            <a:xfrm>
              <a:off x="184510" y="58742"/>
              <a:ext cx="5460917" cy="663118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KY" dirty="0"/>
            </a:p>
          </p:txBody>
        </p:sp>
        <p:pic>
          <p:nvPicPr>
            <p:cNvPr id="3" name="Picture 2">
              <a:extLst>
                <a:ext uri="{FF2B5EF4-FFF2-40B4-BE49-F238E27FC236}">
                  <a16:creationId xmlns:a16="http://schemas.microsoft.com/office/drawing/2014/main" id="{E6190DDA-18C0-4218-8E45-B99DA00A577C}"/>
                </a:ext>
              </a:extLst>
            </p:cNvPr>
            <p:cNvPicPr>
              <a:picLocks noChangeAspect="1"/>
            </p:cNvPicPr>
            <p:nvPr/>
          </p:nvPicPr>
          <p:blipFill rotWithShape="1">
            <a:blip r:embed="rId2"/>
            <a:srcRect l="36692" t="28707" r="36423" b="14173"/>
            <a:stretch/>
          </p:blipFill>
          <p:spPr>
            <a:xfrm>
              <a:off x="211014" y="168073"/>
              <a:ext cx="5317588" cy="6351998"/>
            </a:xfrm>
            <a:prstGeom prst="rect">
              <a:avLst/>
            </a:prstGeom>
          </p:spPr>
        </p:pic>
      </p:grpSp>
      <p:sp>
        <p:nvSpPr>
          <p:cNvPr id="6" name="Rectangle 5">
            <a:extLst>
              <a:ext uri="{FF2B5EF4-FFF2-40B4-BE49-F238E27FC236}">
                <a16:creationId xmlns:a16="http://schemas.microsoft.com/office/drawing/2014/main" id="{0D647A4A-7115-4644-896F-36D9D8DFA9BE}"/>
              </a:ext>
            </a:extLst>
          </p:cNvPr>
          <p:cNvSpPr/>
          <p:nvPr/>
        </p:nvSpPr>
        <p:spPr>
          <a:xfrm>
            <a:off x="5883965" y="189203"/>
            <a:ext cx="5956852" cy="5834802"/>
          </a:xfrm>
          <a:prstGeom prst="rect">
            <a:avLst/>
          </a:prstGeom>
        </p:spPr>
        <p:txBody>
          <a:bodyPr wrap="square">
            <a:spAutoFit/>
          </a:bodyPr>
          <a:lstStyle/>
          <a:p>
            <a:pPr algn="ctr">
              <a:lnSpc>
                <a:spcPct val="105000"/>
              </a:lnSpc>
              <a:spcAft>
                <a:spcPts val="800"/>
              </a:spcAft>
            </a:pPr>
            <a:r>
              <a:rPr lang="en-US" sz="2600" b="1" u="sng" dirty="0">
                <a:latin typeface="Calibri" panose="020F0502020204030204" pitchFamily="34" charset="0"/>
                <a:ea typeface="Calibri" panose="020F0502020204030204" pitchFamily="34" charset="0"/>
                <a:cs typeface="Calibri" panose="020F0502020204030204" pitchFamily="34" charset="0"/>
              </a:rPr>
              <a:t>Writing Time</a:t>
            </a:r>
          </a:p>
          <a:p>
            <a:pPr>
              <a:lnSpc>
                <a:spcPct val="105000"/>
              </a:lnSpc>
              <a:spcAft>
                <a:spcPts val="800"/>
              </a:spcAft>
            </a:pPr>
            <a:endParaRPr lang="en-US" sz="2600" b="1" u="sng" dirty="0">
              <a:latin typeface="Calibri" panose="020F0502020204030204" pitchFamily="34" charset="0"/>
              <a:ea typeface="Calibri" panose="020F0502020204030204" pitchFamily="34" charset="0"/>
              <a:cs typeface="Calibri" panose="020F0502020204030204" pitchFamily="34" charset="0"/>
            </a:endParaRPr>
          </a:p>
          <a:p>
            <a:pPr>
              <a:lnSpc>
                <a:spcPct val="105000"/>
              </a:lnSpc>
              <a:spcAft>
                <a:spcPts val="800"/>
              </a:spcAft>
            </a:pPr>
            <a:r>
              <a:rPr lang="en-US" sz="2600" b="1" u="sng" dirty="0">
                <a:latin typeface="Calibri" panose="020F0502020204030204" pitchFamily="34" charset="0"/>
                <a:ea typeface="Calibri" panose="020F0502020204030204" pitchFamily="34" charset="0"/>
                <a:cs typeface="Calibri" panose="020F0502020204030204" pitchFamily="34" charset="0"/>
              </a:rPr>
              <a:t>You will need:</a:t>
            </a:r>
          </a:p>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*Pencil</a:t>
            </a:r>
          </a:p>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*Eraser</a:t>
            </a:r>
          </a:p>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*A copy of this ‘Web’ sheet (uploaded to the Blog) or 5 ovals drawn out on a piece of paper just like the design.</a:t>
            </a:r>
          </a:p>
          <a:p>
            <a:pPr>
              <a:lnSpc>
                <a:spcPct val="105000"/>
              </a:lnSpc>
              <a:spcAft>
                <a:spcPts val="800"/>
              </a:spcAft>
            </a:pPr>
            <a:r>
              <a:rPr lang="en-US" sz="2600" dirty="0">
                <a:effectLst/>
                <a:latin typeface="Calibri" panose="020F0502020204030204" pitchFamily="34" charset="0"/>
                <a:ea typeface="Calibri" panose="020F0502020204030204" pitchFamily="34" charset="0"/>
                <a:cs typeface="Calibri" panose="020F0502020204030204" pitchFamily="34" charset="0"/>
              </a:rPr>
              <a:t>*Write your name and date at the top.</a:t>
            </a:r>
          </a:p>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*Write a title on the ‘Topic’ line. For example, ‘Prairie Dogs’ – you choose your own!</a:t>
            </a:r>
            <a:endParaRPr lang="en-KY"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6233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D647A4A-7115-4644-896F-36D9D8DFA9BE}"/>
              </a:ext>
            </a:extLst>
          </p:cNvPr>
          <p:cNvSpPr/>
          <p:nvPr/>
        </p:nvSpPr>
        <p:spPr>
          <a:xfrm>
            <a:off x="6056244" y="1687809"/>
            <a:ext cx="5956852" cy="3846566"/>
          </a:xfrm>
          <a:prstGeom prst="rect">
            <a:avLst/>
          </a:prstGeom>
        </p:spPr>
        <p:txBody>
          <a:bodyPr wrap="square">
            <a:spAutoFit/>
          </a:bodyPr>
          <a:lstStyle/>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Now we will list the main idea and details on this Web.</a:t>
            </a:r>
          </a:p>
          <a:p>
            <a:pPr>
              <a:lnSpc>
                <a:spcPct val="105000"/>
              </a:lnSpc>
              <a:spcAft>
                <a:spcPts val="800"/>
              </a:spcAft>
            </a:pPr>
            <a:endParaRPr lang="en-US" sz="2600" dirty="0">
              <a:latin typeface="Calibri" panose="020F0502020204030204" pitchFamily="34" charset="0"/>
              <a:ea typeface="Calibri" panose="020F0502020204030204" pitchFamily="34" charset="0"/>
              <a:cs typeface="Calibri" panose="020F0502020204030204" pitchFamily="34" charset="0"/>
            </a:endParaRPr>
          </a:p>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Think about the key details to retell to others.</a:t>
            </a:r>
          </a:p>
          <a:p>
            <a:pPr>
              <a:lnSpc>
                <a:spcPct val="105000"/>
              </a:lnSpc>
              <a:spcAft>
                <a:spcPts val="800"/>
              </a:spcAft>
            </a:pPr>
            <a:endParaRPr lang="en-US" sz="2600" dirty="0">
              <a:latin typeface="Calibri" panose="020F0502020204030204" pitchFamily="34" charset="0"/>
              <a:ea typeface="Calibri" panose="020F0502020204030204" pitchFamily="34" charset="0"/>
              <a:cs typeface="Calibri" panose="020F0502020204030204" pitchFamily="34" charset="0"/>
            </a:endParaRPr>
          </a:p>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Write the main idea in the center of the web.</a:t>
            </a:r>
            <a:endParaRPr lang="en-KY" sz="26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8" name="Group 7">
            <a:extLst>
              <a:ext uri="{FF2B5EF4-FFF2-40B4-BE49-F238E27FC236}">
                <a16:creationId xmlns:a16="http://schemas.microsoft.com/office/drawing/2014/main" id="{70B25B2E-97AF-486D-B0B5-8E2385D22D58}"/>
              </a:ext>
            </a:extLst>
          </p:cNvPr>
          <p:cNvGrpSpPr/>
          <p:nvPr/>
        </p:nvGrpSpPr>
        <p:grpSpPr>
          <a:xfrm>
            <a:off x="184510" y="85246"/>
            <a:ext cx="5739212" cy="6631185"/>
            <a:chOff x="184510" y="85246"/>
            <a:chExt cx="5739212" cy="6631185"/>
          </a:xfrm>
        </p:grpSpPr>
        <p:grpSp>
          <p:nvGrpSpPr>
            <p:cNvPr id="5" name="Group 4">
              <a:extLst>
                <a:ext uri="{FF2B5EF4-FFF2-40B4-BE49-F238E27FC236}">
                  <a16:creationId xmlns:a16="http://schemas.microsoft.com/office/drawing/2014/main" id="{BE5AC421-5A3B-4357-A6BA-670D11A8E576}"/>
                </a:ext>
              </a:extLst>
            </p:cNvPr>
            <p:cNvGrpSpPr/>
            <p:nvPr/>
          </p:nvGrpSpPr>
          <p:grpSpPr>
            <a:xfrm>
              <a:off x="184510" y="85246"/>
              <a:ext cx="5460917" cy="6631185"/>
              <a:chOff x="184510" y="58742"/>
              <a:chExt cx="5460917" cy="6631185"/>
            </a:xfrm>
          </p:grpSpPr>
          <p:sp>
            <p:nvSpPr>
              <p:cNvPr id="4" name="Rectangle 3">
                <a:extLst>
                  <a:ext uri="{FF2B5EF4-FFF2-40B4-BE49-F238E27FC236}">
                    <a16:creationId xmlns:a16="http://schemas.microsoft.com/office/drawing/2014/main" id="{8DD4111D-9D37-48B6-A696-4502A57DFA5B}"/>
                  </a:ext>
                </a:extLst>
              </p:cNvPr>
              <p:cNvSpPr/>
              <p:nvPr/>
            </p:nvSpPr>
            <p:spPr>
              <a:xfrm>
                <a:off x="184510" y="58742"/>
                <a:ext cx="5460917" cy="663118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KY" dirty="0"/>
              </a:p>
            </p:txBody>
          </p:sp>
          <p:pic>
            <p:nvPicPr>
              <p:cNvPr id="3" name="Picture 2">
                <a:extLst>
                  <a:ext uri="{FF2B5EF4-FFF2-40B4-BE49-F238E27FC236}">
                    <a16:creationId xmlns:a16="http://schemas.microsoft.com/office/drawing/2014/main" id="{E6190DDA-18C0-4218-8E45-B99DA00A577C}"/>
                  </a:ext>
                </a:extLst>
              </p:cNvPr>
              <p:cNvPicPr>
                <a:picLocks noChangeAspect="1"/>
              </p:cNvPicPr>
              <p:nvPr/>
            </p:nvPicPr>
            <p:blipFill rotWithShape="1">
              <a:blip r:embed="rId2"/>
              <a:srcRect l="36692" t="28707" r="36423" b="14173"/>
              <a:stretch/>
            </p:blipFill>
            <p:spPr>
              <a:xfrm>
                <a:off x="211014" y="168073"/>
                <a:ext cx="5317588" cy="6351998"/>
              </a:xfrm>
              <a:prstGeom prst="rect">
                <a:avLst/>
              </a:prstGeom>
            </p:spPr>
          </p:pic>
        </p:grpSp>
        <p:cxnSp>
          <p:nvCxnSpPr>
            <p:cNvPr id="7" name="Straight Arrow Connector 6">
              <a:extLst>
                <a:ext uri="{FF2B5EF4-FFF2-40B4-BE49-F238E27FC236}">
                  <a16:creationId xmlns:a16="http://schemas.microsoft.com/office/drawing/2014/main" id="{8AEAE24B-9BA6-4E51-919D-AE03032CB63D}"/>
                </a:ext>
              </a:extLst>
            </p:cNvPr>
            <p:cNvCxnSpPr/>
            <p:nvPr/>
          </p:nvCxnSpPr>
          <p:spPr>
            <a:xfrm flipH="1" flipV="1">
              <a:off x="3313043" y="4240696"/>
              <a:ext cx="2610679" cy="79513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538773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D647A4A-7115-4644-896F-36D9D8DFA9BE}"/>
              </a:ext>
            </a:extLst>
          </p:cNvPr>
          <p:cNvSpPr/>
          <p:nvPr/>
        </p:nvSpPr>
        <p:spPr>
          <a:xfrm>
            <a:off x="6024134" y="1027178"/>
            <a:ext cx="5956852" cy="4266681"/>
          </a:xfrm>
          <a:prstGeom prst="rect">
            <a:avLst/>
          </a:prstGeom>
        </p:spPr>
        <p:txBody>
          <a:bodyPr wrap="square">
            <a:spAutoFit/>
          </a:bodyPr>
          <a:lstStyle/>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Now let’s list the important details.</a:t>
            </a:r>
          </a:p>
          <a:p>
            <a:pPr>
              <a:lnSpc>
                <a:spcPct val="105000"/>
              </a:lnSpc>
              <a:spcAft>
                <a:spcPts val="800"/>
              </a:spcAft>
            </a:pPr>
            <a:endParaRPr lang="en-US" sz="2600" dirty="0">
              <a:latin typeface="Calibri" panose="020F0502020204030204" pitchFamily="34" charset="0"/>
              <a:ea typeface="Calibri" panose="020F0502020204030204" pitchFamily="34" charset="0"/>
              <a:cs typeface="Calibri" panose="020F0502020204030204" pitchFamily="34" charset="0"/>
            </a:endParaRPr>
          </a:p>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First, take a few minutes to discuss what you learned about prairie dogs with an adult.</a:t>
            </a:r>
          </a:p>
          <a:p>
            <a:pPr>
              <a:lnSpc>
                <a:spcPct val="105000"/>
              </a:lnSpc>
              <a:spcAft>
                <a:spcPts val="800"/>
              </a:spcAft>
            </a:pPr>
            <a:endParaRPr lang="en-US" sz="2600" dirty="0">
              <a:latin typeface="Calibri" panose="020F0502020204030204" pitchFamily="34" charset="0"/>
              <a:ea typeface="Calibri" panose="020F0502020204030204" pitchFamily="34" charset="0"/>
              <a:cs typeface="Calibri" panose="020F0502020204030204" pitchFamily="34" charset="0"/>
            </a:endParaRPr>
          </a:p>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Record (write/draw) these details on the Web sheet. One detail in each oval. You may add additional ovals if necessary.</a:t>
            </a:r>
            <a:endParaRPr lang="en-KY" sz="26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7" name="Group 6">
            <a:extLst>
              <a:ext uri="{FF2B5EF4-FFF2-40B4-BE49-F238E27FC236}">
                <a16:creationId xmlns:a16="http://schemas.microsoft.com/office/drawing/2014/main" id="{8811B46A-3810-4D4C-BEF1-4A8F44987A90}"/>
              </a:ext>
            </a:extLst>
          </p:cNvPr>
          <p:cNvGrpSpPr/>
          <p:nvPr/>
        </p:nvGrpSpPr>
        <p:grpSpPr>
          <a:xfrm>
            <a:off x="184510" y="85246"/>
            <a:ext cx="5460917" cy="6631185"/>
            <a:chOff x="184510" y="85246"/>
            <a:chExt cx="5460917" cy="6631185"/>
          </a:xfrm>
        </p:grpSpPr>
        <p:grpSp>
          <p:nvGrpSpPr>
            <p:cNvPr id="5" name="Group 4">
              <a:extLst>
                <a:ext uri="{FF2B5EF4-FFF2-40B4-BE49-F238E27FC236}">
                  <a16:creationId xmlns:a16="http://schemas.microsoft.com/office/drawing/2014/main" id="{BE5AC421-5A3B-4357-A6BA-670D11A8E576}"/>
                </a:ext>
              </a:extLst>
            </p:cNvPr>
            <p:cNvGrpSpPr/>
            <p:nvPr/>
          </p:nvGrpSpPr>
          <p:grpSpPr>
            <a:xfrm>
              <a:off x="184510" y="85246"/>
              <a:ext cx="5460917" cy="6631185"/>
              <a:chOff x="184510" y="58742"/>
              <a:chExt cx="5460917" cy="6631185"/>
            </a:xfrm>
          </p:grpSpPr>
          <p:sp>
            <p:nvSpPr>
              <p:cNvPr id="4" name="Rectangle 3">
                <a:extLst>
                  <a:ext uri="{FF2B5EF4-FFF2-40B4-BE49-F238E27FC236}">
                    <a16:creationId xmlns:a16="http://schemas.microsoft.com/office/drawing/2014/main" id="{8DD4111D-9D37-48B6-A696-4502A57DFA5B}"/>
                  </a:ext>
                </a:extLst>
              </p:cNvPr>
              <p:cNvSpPr/>
              <p:nvPr/>
            </p:nvSpPr>
            <p:spPr>
              <a:xfrm>
                <a:off x="184510" y="58742"/>
                <a:ext cx="5460917" cy="663118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KY" dirty="0"/>
              </a:p>
            </p:txBody>
          </p:sp>
          <p:pic>
            <p:nvPicPr>
              <p:cNvPr id="3" name="Picture 2">
                <a:extLst>
                  <a:ext uri="{FF2B5EF4-FFF2-40B4-BE49-F238E27FC236}">
                    <a16:creationId xmlns:a16="http://schemas.microsoft.com/office/drawing/2014/main" id="{E6190DDA-18C0-4218-8E45-B99DA00A577C}"/>
                  </a:ext>
                </a:extLst>
              </p:cNvPr>
              <p:cNvPicPr>
                <a:picLocks noChangeAspect="1"/>
              </p:cNvPicPr>
              <p:nvPr/>
            </p:nvPicPr>
            <p:blipFill rotWithShape="1">
              <a:blip r:embed="rId2"/>
              <a:srcRect l="36692" t="28707" r="36423" b="14173"/>
              <a:stretch/>
            </p:blipFill>
            <p:spPr>
              <a:xfrm>
                <a:off x="211014" y="168073"/>
                <a:ext cx="5317588" cy="6351998"/>
              </a:xfrm>
              <a:prstGeom prst="rect">
                <a:avLst/>
              </a:prstGeom>
            </p:spPr>
          </p:pic>
        </p:grpSp>
        <p:sp>
          <p:nvSpPr>
            <p:cNvPr id="2" name="TextBox 1">
              <a:extLst>
                <a:ext uri="{FF2B5EF4-FFF2-40B4-BE49-F238E27FC236}">
                  <a16:creationId xmlns:a16="http://schemas.microsoft.com/office/drawing/2014/main" id="{D1C3EE31-ABD4-4A5C-A501-4823C52B643F}"/>
                </a:ext>
              </a:extLst>
            </p:cNvPr>
            <p:cNvSpPr txBox="1"/>
            <p:nvPr/>
          </p:nvSpPr>
          <p:spPr>
            <a:xfrm>
              <a:off x="2107096" y="4020824"/>
              <a:ext cx="1497495" cy="369332"/>
            </a:xfrm>
            <a:prstGeom prst="rect">
              <a:avLst/>
            </a:prstGeom>
            <a:noFill/>
          </p:spPr>
          <p:txBody>
            <a:bodyPr wrap="square" rtlCol="0">
              <a:spAutoFit/>
            </a:bodyPr>
            <a:lstStyle/>
            <a:p>
              <a:pPr algn="ctr"/>
              <a:r>
                <a:rPr lang="en-US" dirty="0"/>
                <a:t>Main idea</a:t>
              </a:r>
              <a:endParaRPr lang="en-KY" dirty="0"/>
            </a:p>
          </p:txBody>
        </p:sp>
      </p:grpSp>
    </p:spTree>
    <p:extLst>
      <p:ext uri="{BB962C8B-B14F-4D97-AF65-F5344CB8AC3E}">
        <p14:creationId xmlns:p14="http://schemas.microsoft.com/office/powerpoint/2010/main" val="35554683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1064</Words>
  <Application>Microsoft Office PowerPoint</Application>
  <PresentationFormat>Widescreen</PresentationFormat>
  <Paragraphs>72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MyriadPro-Regular</vt:lpstr>
      <vt:lpstr>Office Theme</vt:lpstr>
      <vt:lpstr>Descriptive Writing Project  Step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Wade</dc:creator>
  <cp:lastModifiedBy>Helen Wade</cp:lastModifiedBy>
  <cp:revision>10</cp:revision>
  <dcterms:created xsi:type="dcterms:W3CDTF">2020-05-13T18:41:07Z</dcterms:created>
  <dcterms:modified xsi:type="dcterms:W3CDTF">2020-05-13T20:27:17Z</dcterms:modified>
</cp:coreProperties>
</file>