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00C4-981E-448A-84C9-ABC2D3DAF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C2D15-41E7-4AF4-960E-5FE2C41A6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183DF-936F-4ED4-AD55-315AE3F2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B8186-C487-4B50-A817-A1186F03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C79A8-B9AF-4D08-A3CB-277B8EE8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672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D670-576B-4AA9-ACC1-7FB9A9C1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F03DC-5168-4C3C-A5D6-5D7501DBB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E08F1-A767-4C80-965B-0513C3C92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77659-380F-4753-8690-F65EEDFD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74D16-F5C2-489D-9984-382AA1D0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7367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DF9CE1-07DD-4214-A633-9EF658AEE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85263-36A4-4B95-A9F2-22403C4BC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F7912-8FEC-4A96-ADDF-E0BD7DB9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F39EF-9368-40DD-A792-6FA0D3F3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AE4DF-F9A0-4D6C-815A-303F6B06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74903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93CD8-02FD-4C40-ADCC-D68D2FF00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0EAB7-1508-4E33-9622-FEEC3A105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BA5DB-329C-403B-A6CD-B0C734AE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D6390-8542-4C2B-A8AF-657CC9A4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A4412-19E0-496F-9140-BA718E5E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6526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A2F04-ACDF-4A34-A92B-B52A09C4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C5CF8-FC21-4DC7-A4EE-992A21083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36ECA-95DC-480F-AE60-7C0251D9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E6BD8-01C5-4F24-AC64-E0AF671F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D9647-D90A-47F9-8CE6-07AF8CD6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97493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7267-A7BD-495D-BAA1-B6895A90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C722-287D-4577-8BDC-D29B3B764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6FB0F-1B65-4660-B0B1-624788880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72D31-F14F-4FED-B4D4-ECBDB43F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E38E7-EE64-4F8C-AB44-32EC9293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63C09-EEC5-4E51-971E-2DD57F62D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67266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60DF-CF18-4F4E-8A3C-9A0EFECA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97001-F7AE-4258-A0E8-C751D82A6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33CC9-8CD6-42DD-8838-767C217E8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6950D-2E03-4728-8104-04558D7FB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F7AAC-6872-4045-B486-5F46CEDD8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CF1805-437A-4231-954E-1E686AB9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4E4E6-DE74-46BC-88DB-8E1040C4C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12CF26-BF3B-48DC-8B7F-6D0B9F5B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62955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799F-CFA3-49F6-AF99-668E3616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AF012-AE8E-46A5-8D6F-43D872D4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7F94F-9D4E-4C90-9D3F-80013236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EC4C9-9AF1-4030-BD3E-D3AD285B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8672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F7DF0-F896-46F4-BCDB-12F4ACD0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267AD-F8B2-42A0-9C7E-08D10A9B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C5352-8598-4746-BC47-D4D1EA32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9192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E97E-AE11-4E10-A603-99C02C53B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9AE9A-E448-4E21-ADCA-E5CBDADD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04127-F9AF-4158-964D-93B0F5B76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ECFEA-2D13-4453-86C3-D9C16E6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22241-D34A-4BDC-A936-3C0923B1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B0637-4B0F-4F59-B73B-AC2AC85F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1979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3863-D1A9-44FC-92C9-07A167ED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CBD56-B6A3-4797-A4EF-C3E86A06A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EC983-8E21-460E-8DAE-CFB7A934C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D9E25-8677-4556-9374-2CBE7C78D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DB50A-06B2-4526-BD45-C60E2FDA3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FE5D8-5AB9-4087-AA3B-D891223D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50814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65296-5E6E-4DA8-B02D-6DFC0E787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4895A-B93E-4641-B256-8635B6E39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9D30D-B3E7-4345-9833-3A0010A49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50800-ADB0-42F6-823F-0F0F40476A8E}" type="datetimeFigureOut">
              <a:rPr lang="en-KY" smtClean="0"/>
              <a:t>20/05/2020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25431-B9C4-4197-8600-CC3023980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3AD33-934C-43DB-A22A-8FE341F30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272D-08C0-442B-A0F1-13E7D4BCBD24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1377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emis1thinkers.weebly.com/uploads/3/8/4/5/38455475/all_about_bat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1776D-1E3B-4B32-AEFB-F790021C0E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30" t="9827" r="32846" b="6235"/>
          <a:stretch/>
        </p:blipFill>
        <p:spPr>
          <a:xfrm>
            <a:off x="9515061" y="1855305"/>
            <a:ext cx="2676939" cy="35663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A36114-E78F-4D3A-ABBF-4366C0980AEA}"/>
              </a:ext>
            </a:extLst>
          </p:cNvPr>
          <p:cNvSpPr txBox="1"/>
          <p:nvPr/>
        </p:nvSpPr>
        <p:spPr>
          <a:xfrm>
            <a:off x="0" y="463826"/>
            <a:ext cx="92897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Descriptive Writing Project</a:t>
            </a:r>
          </a:p>
          <a:p>
            <a:pPr algn="ctr"/>
            <a:r>
              <a:rPr lang="en-US" sz="3200" b="1" u="sng" dirty="0"/>
              <a:t>Grade 1</a:t>
            </a:r>
            <a:endParaRPr lang="en-KY" sz="3200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B8EAF-C594-422F-AC73-08D3D9683D41}"/>
              </a:ext>
            </a:extLst>
          </p:cNvPr>
          <p:cNvSpPr txBox="1"/>
          <p:nvPr/>
        </p:nvSpPr>
        <p:spPr>
          <a:xfrm>
            <a:off x="159025" y="1997839"/>
            <a:ext cx="91307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Today’s Task:</a:t>
            </a:r>
          </a:p>
          <a:p>
            <a:r>
              <a:rPr lang="en-US" sz="2000" dirty="0"/>
              <a:t>1. Click on the link (or copy and paste into your internet browser) to read the information book “All About Bats” by Mary Dell Hartman: </a:t>
            </a:r>
            <a:r>
              <a:rPr lang="en-US" sz="2000" dirty="0">
                <a:hlinkClick r:id="rId3"/>
              </a:rPr>
              <a:t>http://bemis1thinkers.weebly.com/uploads/3/8/4/5/38455475/all_about_bats.pdf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2. Complete a ‘Web sheet’ with the main idea and supporting facts.</a:t>
            </a:r>
          </a:p>
          <a:p>
            <a:endParaRPr lang="en-US" sz="2000" dirty="0"/>
          </a:p>
          <a:p>
            <a:r>
              <a:rPr lang="en-US" sz="2000" dirty="0"/>
              <a:t>3. Upload a photo of your work to Seesaw.</a:t>
            </a:r>
          </a:p>
          <a:p>
            <a:endParaRPr lang="en-US" sz="2000" dirty="0"/>
          </a:p>
          <a:p>
            <a:r>
              <a:rPr lang="en-US" sz="2000" dirty="0"/>
              <a:t>4. Keep your work in a safe place with your work from last week.</a:t>
            </a:r>
            <a:endParaRPr lang="en-KY" sz="2000" dirty="0"/>
          </a:p>
        </p:txBody>
      </p:sp>
    </p:spTree>
    <p:extLst>
      <p:ext uri="{BB962C8B-B14F-4D97-AF65-F5344CB8AC3E}">
        <p14:creationId xmlns:p14="http://schemas.microsoft.com/office/powerpoint/2010/main" val="426366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5AC421-5A3B-4357-A6BA-670D11A8E576}"/>
              </a:ext>
            </a:extLst>
          </p:cNvPr>
          <p:cNvGrpSpPr/>
          <p:nvPr/>
        </p:nvGrpSpPr>
        <p:grpSpPr>
          <a:xfrm>
            <a:off x="184510" y="85246"/>
            <a:ext cx="5460917" cy="6631185"/>
            <a:chOff x="184510" y="58742"/>
            <a:chExt cx="5460917" cy="663118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D4111D-9D37-48B6-A696-4502A57DFA5B}"/>
                </a:ext>
              </a:extLst>
            </p:cNvPr>
            <p:cNvSpPr/>
            <p:nvPr/>
          </p:nvSpPr>
          <p:spPr>
            <a:xfrm>
              <a:off x="184510" y="58742"/>
              <a:ext cx="5460917" cy="66311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6190DDA-18C0-4218-8E45-B99DA00A57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6692" t="28707" r="36423" b="14173"/>
            <a:stretch/>
          </p:blipFill>
          <p:spPr>
            <a:xfrm>
              <a:off x="211014" y="168073"/>
              <a:ext cx="5317588" cy="6351998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0D647A4A-7115-4644-896F-36D9D8DFA9BE}"/>
              </a:ext>
            </a:extLst>
          </p:cNvPr>
          <p:cNvSpPr/>
          <p:nvPr/>
        </p:nvSpPr>
        <p:spPr>
          <a:xfrm>
            <a:off x="5883965" y="189203"/>
            <a:ext cx="5956852" cy="5414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Time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6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will need: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*Pencil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*Eraser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*A copy of ‘Web’ sheet (uploaded to the Blog) or 5 ovals drawn out on a piece of paper just like the design.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*Write your name and date at the top.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*Write an appropriate title on the ‘Topic’ line.</a:t>
            </a:r>
            <a:endParaRPr lang="en-KY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3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647A4A-7115-4644-896F-36D9D8DFA9BE}"/>
              </a:ext>
            </a:extLst>
          </p:cNvPr>
          <p:cNvSpPr/>
          <p:nvPr/>
        </p:nvSpPr>
        <p:spPr>
          <a:xfrm>
            <a:off x="6268280" y="4638261"/>
            <a:ext cx="5466521" cy="915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 the main idea of the book in the center of the web.</a:t>
            </a:r>
            <a:endParaRPr lang="en-KY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0B25B2E-97AF-486D-B0B5-8E2385D22D58}"/>
              </a:ext>
            </a:extLst>
          </p:cNvPr>
          <p:cNvGrpSpPr/>
          <p:nvPr/>
        </p:nvGrpSpPr>
        <p:grpSpPr>
          <a:xfrm>
            <a:off x="184510" y="85246"/>
            <a:ext cx="5739212" cy="6631185"/>
            <a:chOff x="184510" y="85246"/>
            <a:chExt cx="5739212" cy="66311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E5AC421-5A3B-4357-A6BA-670D11A8E576}"/>
                </a:ext>
              </a:extLst>
            </p:cNvPr>
            <p:cNvGrpSpPr/>
            <p:nvPr/>
          </p:nvGrpSpPr>
          <p:grpSpPr>
            <a:xfrm>
              <a:off x="184510" y="85246"/>
              <a:ext cx="5460917" cy="6631185"/>
              <a:chOff x="184510" y="58742"/>
              <a:chExt cx="5460917" cy="663118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DD4111D-9D37-48B6-A696-4502A57DFA5B}"/>
                  </a:ext>
                </a:extLst>
              </p:cNvPr>
              <p:cNvSpPr/>
              <p:nvPr/>
            </p:nvSpPr>
            <p:spPr>
              <a:xfrm>
                <a:off x="184510" y="58742"/>
                <a:ext cx="5460917" cy="663118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 dirty="0"/>
              </a:p>
            </p:txBody>
          </p:sp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E6190DDA-18C0-4218-8E45-B99DA00A57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6692" t="28707" r="36423" b="14173"/>
              <a:stretch/>
            </p:blipFill>
            <p:spPr>
              <a:xfrm>
                <a:off x="211014" y="168073"/>
                <a:ext cx="5317588" cy="6351998"/>
              </a:xfrm>
              <a:prstGeom prst="rect">
                <a:avLst/>
              </a:prstGeom>
            </p:spPr>
          </p:pic>
        </p:grp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AEAE24B-9BA6-4E51-919D-AE03032CB63D}"/>
                </a:ext>
              </a:extLst>
            </p:cNvPr>
            <p:cNvCxnSpPr/>
            <p:nvPr/>
          </p:nvCxnSpPr>
          <p:spPr>
            <a:xfrm flipH="1" flipV="1">
              <a:off x="3313043" y="4240696"/>
              <a:ext cx="2610679" cy="79513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877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647A4A-7115-4644-896F-36D9D8DFA9BE}"/>
              </a:ext>
            </a:extLst>
          </p:cNvPr>
          <p:cNvSpPr/>
          <p:nvPr/>
        </p:nvSpPr>
        <p:spPr>
          <a:xfrm>
            <a:off x="6024134" y="1027178"/>
            <a:ext cx="5956852" cy="342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a few minutes to discuss what you learned about bats with an adult.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 these details on the Web sheet - one detail in each oval.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may add additional ovals if necessary.</a:t>
            </a:r>
            <a:endParaRPr lang="en-KY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11B46A-3810-4D4C-BEF1-4A8F44987A90}"/>
              </a:ext>
            </a:extLst>
          </p:cNvPr>
          <p:cNvGrpSpPr/>
          <p:nvPr/>
        </p:nvGrpSpPr>
        <p:grpSpPr>
          <a:xfrm>
            <a:off x="184510" y="85246"/>
            <a:ext cx="5460917" cy="6631185"/>
            <a:chOff x="184510" y="85246"/>
            <a:chExt cx="5460917" cy="66311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E5AC421-5A3B-4357-A6BA-670D11A8E576}"/>
                </a:ext>
              </a:extLst>
            </p:cNvPr>
            <p:cNvGrpSpPr/>
            <p:nvPr/>
          </p:nvGrpSpPr>
          <p:grpSpPr>
            <a:xfrm>
              <a:off x="184510" y="85246"/>
              <a:ext cx="5460917" cy="6631185"/>
              <a:chOff x="184510" y="58742"/>
              <a:chExt cx="5460917" cy="663118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DD4111D-9D37-48B6-A696-4502A57DFA5B}"/>
                  </a:ext>
                </a:extLst>
              </p:cNvPr>
              <p:cNvSpPr/>
              <p:nvPr/>
            </p:nvSpPr>
            <p:spPr>
              <a:xfrm>
                <a:off x="184510" y="58742"/>
                <a:ext cx="5460917" cy="663118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 dirty="0"/>
              </a:p>
            </p:txBody>
          </p:sp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E6190DDA-18C0-4218-8E45-B99DA00A57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6692" t="28707" r="36423" b="14173"/>
              <a:stretch/>
            </p:blipFill>
            <p:spPr>
              <a:xfrm>
                <a:off x="211014" y="168073"/>
                <a:ext cx="5317588" cy="6351998"/>
              </a:xfrm>
              <a:prstGeom prst="rect">
                <a:avLst/>
              </a:prstGeom>
            </p:spPr>
          </p:pic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1C3EE31-ABD4-4A5C-A501-4823C52B643F}"/>
                </a:ext>
              </a:extLst>
            </p:cNvPr>
            <p:cNvSpPr txBox="1"/>
            <p:nvPr/>
          </p:nvSpPr>
          <p:spPr>
            <a:xfrm>
              <a:off x="2107096" y="4020824"/>
              <a:ext cx="1497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Main idea</a:t>
              </a:r>
              <a:endParaRPr lang="en-KY" dirty="0"/>
            </a:p>
          </p:txBody>
        </p:sp>
      </p:grpSp>
    </p:spTree>
    <p:extLst>
      <p:ext uri="{BB962C8B-B14F-4D97-AF65-F5344CB8AC3E}">
        <p14:creationId xmlns:p14="http://schemas.microsoft.com/office/powerpoint/2010/main" val="355546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647A4A-7115-4644-896F-36D9D8DFA9BE}"/>
              </a:ext>
            </a:extLst>
          </p:cNvPr>
          <p:cNvSpPr/>
          <p:nvPr/>
        </p:nvSpPr>
        <p:spPr>
          <a:xfrm>
            <a:off x="6024134" y="1918452"/>
            <a:ext cx="5956852" cy="342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Well done Grade 1!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your ‘Web’ sheet somewhere safe so you can refer to it in the future.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upload a photo of your ‘Web’ sheet to Seesaw.</a:t>
            </a:r>
            <a:endParaRPr lang="en-KY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11B46A-3810-4D4C-BEF1-4A8F44987A90}"/>
              </a:ext>
            </a:extLst>
          </p:cNvPr>
          <p:cNvGrpSpPr/>
          <p:nvPr/>
        </p:nvGrpSpPr>
        <p:grpSpPr>
          <a:xfrm>
            <a:off x="184510" y="85246"/>
            <a:ext cx="5460917" cy="6631185"/>
            <a:chOff x="184510" y="85246"/>
            <a:chExt cx="5460917" cy="66311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E5AC421-5A3B-4357-A6BA-670D11A8E576}"/>
                </a:ext>
              </a:extLst>
            </p:cNvPr>
            <p:cNvGrpSpPr/>
            <p:nvPr/>
          </p:nvGrpSpPr>
          <p:grpSpPr>
            <a:xfrm>
              <a:off x="184510" y="85246"/>
              <a:ext cx="5460917" cy="6631185"/>
              <a:chOff x="184510" y="58742"/>
              <a:chExt cx="5460917" cy="663118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DD4111D-9D37-48B6-A696-4502A57DFA5B}"/>
                  </a:ext>
                </a:extLst>
              </p:cNvPr>
              <p:cNvSpPr/>
              <p:nvPr/>
            </p:nvSpPr>
            <p:spPr>
              <a:xfrm>
                <a:off x="184510" y="58742"/>
                <a:ext cx="5460917" cy="663118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 dirty="0"/>
              </a:p>
            </p:txBody>
          </p:sp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E6190DDA-18C0-4218-8E45-B99DA00A57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6692" t="28707" r="36423" b="14173"/>
              <a:stretch/>
            </p:blipFill>
            <p:spPr>
              <a:xfrm>
                <a:off x="211014" y="168073"/>
                <a:ext cx="5317588" cy="6351998"/>
              </a:xfrm>
              <a:prstGeom prst="rect">
                <a:avLst/>
              </a:prstGeom>
            </p:spPr>
          </p:pic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1C3EE31-ABD4-4A5C-A501-4823C52B643F}"/>
                </a:ext>
              </a:extLst>
            </p:cNvPr>
            <p:cNvSpPr txBox="1"/>
            <p:nvPr/>
          </p:nvSpPr>
          <p:spPr>
            <a:xfrm>
              <a:off x="2107096" y="4020824"/>
              <a:ext cx="1497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Main idea</a:t>
              </a:r>
              <a:endParaRPr lang="en-KY" dirty="0"/>
            </a:p>
          </p:txBody>
        </p:sp>
      </p:grpSp>
    </p:spTree>
    <p:extLst>
      <p:ext uri="{BB962C8B-B14F-4D97-AF65-F5344CB8AC3E}">
        <p14:creationId xmlns:p14="http://schemas.microsoft.com/office/powerpoint/2010/main" val="4264967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Wade</dc:creator>
  <cp:lastModifiedBy>Helen Wade</cp:lastModifiedBy>
  <cp:revision>4</cp:revision>
  <dcterms:created xsi:type="dcterms:W3CDTF">2020-05-20T19:25:26Z</dcterms:created>
  <dcterms:modified xsi:type="dcterms:W3CDTF">2020-05-20T20:12:00Z</dcterms:modified>
</cp:coreProperties>
</file>