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Lst>
  <p:sldSz cx="12192000" cy="6858000"/>
  <p:notesSz cx="6858000" cy="9144000"/>
  <p:defaultText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654D-EA10-49B4-96E2-8E2363A067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Y"/>
          </a:p>
        </p:txBody>
      </p:sp>
      <p:sp>
        <p:nvSpPr>
          <p:cNvPr id="3" name="Subtitle 2">
            <a:extLst>
              <a:ext uri="{FF2B5EF4-FFF2-40B4-BE49-F238E27FC236}">
                <a16:creationId xmlns:a16="http://schemas.microsoft.com/office/drawing/2014/main" id="{82545596-2FC9-42CC-8C2D-7D693BB7F1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Y"/>
          </a:p>
        </p:txBody>
      </p:sp>
      <p:sp>
        <p:nvSpPr>
          <p:cNvPr id="4" name="Date Placeholder 3">
            <a:extLst>
              <a:ext uri="{FF2B5EF4-FFF2-40B4-BE49-F238E27FC236}">
                <a16:creationId xmlns:a16="http://schemas.microsoft.com/office/drawing/2014/main" id="{B0964A36-A038-4E70-B6AA-E9B80421FF54}"/>
              </a:ext>
            </a:extLst>
          </p:cNvPr>
          <p:cNvSpPr>
            <a:spLocks noGrp="1"/>
          </p:cNvSpPr>
          <p:nvPr>
            <p:ph type="dt" sz="half" idx="10"/>
          </p:nvPr>
        </p:nvSpPr>
        <p:spPr/>
        <p:txBody>
          <a:bodyPr/>
          <a:lstStyle/>
          <a:p>
            <a:fld id="{FFBABE7C-6975-445A-B825-86AB5DDF9EBE}" type="datetimeFigureOut">
              <a:rPr lang="en-KY" smtClean="0"/>
              <a:t>31/05/2020</a:t>
            </a:fld>
            <a:endParaRPr lang="en-KY"/>
          </a:p>
        </p:txBody>
      </p:sp>
      <p:sp>
        <p:nvSpPr>
          <p:cNvPr id="5" name="Footer Placeholder 4">
            <a:extLst>
              <a:ext uri="{FF2B5EF4-FFF2-40B4-BE49-F238E27FC236}">
                <a16:creationId xmlns:a16="http://schemas.microsoft.com/office/drawing/2014/main" id="{EA468416-6BE0-46A7-9E0C-7AA83B8BCED1}"/>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3E99C921-4723-47B4-8112-E6BCE50ACB1F}"/>
              </a:ext>
            </a:extLst>
          </p:cNvPr>
          <p:cNvSpPr>
            <a:spLocks noGrp="1"/>
          </p:cNvSpPr>
          <p:nvPr>
            <p:ph type="sldNum" sz="quarter" idx="12"/>
          </p:nvPr>
        </p:nvSpPr>
        <p:spPr/>
        <p:txBody>
          <a:bodyPr/>
          <a:lstStyle/>
          <a:p>
            <a:fld id="{1195FE26-CCDB-4C87-94D8-6B18E4C3EBC3}" type="slidenum">
              <a:rPr lang="en-KY" smtClean="0"/>
              <a:t>‹#›</a:t>
            </a:fld>
            <a:endParaRPr lang="en-KY"/>
          </a:p>
        </p:txBody>
      </p:sp>
    </p:spTree>
    <p:extLst>
      <p:ext uri="{BB962C8B-B14F-4D97-AF65-F5344CB8AC3E}">
        <p14:creationId xmlns:p14="http://schemas.microsoft.com/office/powerpoint/2010/main" val="3518220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33949-E97D-4995-B932-4051395413C1}"/>
              </a:ext>
            </a:extLst>
          </p:cNvPr>
          <p:cNvSpPr>
            <a:spLocks noGrp="1"/>
          </p:cNvSpPr>
          <p:nvPr>
            <p:ph type="title"/>
          </p:nvPr>
        </p:nvSpPr>
        <p:spPr/>
        <p:txBody>
          <a:bodyPr/>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A130F488-6BEF-4C76-9E5D-BC6EBDF6FE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CF14D614-457C-4FBE-8A3D-910280FFE2B0}"/>
              </a:ext>
            </a:extLst>
          </p:cNvPr>
          <p:cNvSpPr>
            <a:spLocks noGrp="1"/>
          </p:cNvSpPr>
          <p:nvPr>
            <p:ph type="dt" sz="half" idx="10"/>
          </p:nvPr>
        </p:nvSpPr>
        <p:spPr/>
        <p:txBody>
          <a:bodyPr/>
          <a:lstStyle/>
          <a:p>
            <a:fld id="{FFBABE7C-6975-445A-B825-86AB5DDF9EBE}" type="datetimeFigureOut">
              <a:rPr lang="en-KY" smtClean="0"/>
              <a:t>31/05/2020</a:t>
            </a:fld>
            <a:endParaRPr lang="en-KY"/>
          </a:p>
        </p:txBody>
      </p:sp>
      <p:sp>
        <p:nvSpPr>
          <p:cNvPr id="5" name="Footer Placeholder 4">
            <a:extLst>
              <a:ext uri="{FF2B5EF4-FFF2-40B4-BE49-F238E27FC236}">
                <a16:creationId xmlns:a16="http://schemas.microsoft.com/office/drawing/2014/main" id="{88F9E53A-1F96-4886-868B-CCC32802AF27}"/>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09ACAE42-A445-4E8E-9956-77A79C27BF51}"/>
              </a:ext>
            </a:extLst>
          </p:cNvPr>
          <p:cNvSpPr>
            <a:spLocks noGrp="1"/>
          </p:cNvSpPr>
          <p:nvPr>
            <p:ph type="sldNum" sz="quarter" idx="12"/>
          </p:nvPr>
        </p:nvSpPr>
        <p:spPr/>
        <p:txBody>
          <a:bodyPr/>
          <a:lstStyle/>
          <a:p>
            <a:fld id="{1195FE26-CCDB-4C87-94D8-6B18E4C3EBC3}" type="slidenum">
              <a:rPr lang="en-KY" smtClean="0"/>
              <a:t>‹#›</a:t>
            </a:fld>
            <a:endParaRPr lang="en-KY"/>
          </a:p>
        </p:txBody>
      </p:sp>
    </p:spTree>
    <p:extLst>
      <p:ext uri="{BB962C8B-B14F-4D97-AF65-F5344CB8AC3E}">
        <p14:creationId xmlns:p14="http://schemas.microsoft.com/office/powerpoint/2010/main" val="217860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D7CA24-AFAD-4F13-A83E-4C121295B1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531E4EFC-5BF5-4584-8D14-BFD1F360A7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F7AB4EEA-2B43-4129-9C17-91763EC74643}"/>
              </a:ext>
            </a:extLst>
          </p:cNvPr>
          <p:cNvSpPr>
            <a:spLocks noGrp="1"/>
          </p:cNvSpPr>
          <p:nvPr>
            <p:ph type="dt" sz="half" idx="10"/>
          </p:nvPr>
        </p:nvSpPr>
        <p:spPr/>
        <p:txBody>
          <a:bodyPr/>
          <a:lstStyle/>
          <a:p>
            <a:fld id="{FFBABE7C-6975-445A-B825-86AB5DDF9EBE}" type="datetimeFigureOut">
              <a:rPr lang="en-KY" smtClean="0"/>
              <a:t>31/05/2020</a:t>
            </a:fld>
            <a:endParaRPr lang="en-KY"/>
          </a:p>
        </p:txBody>
      </p:sp>
      <p:sp>
        <p:nvSpPr>
          <p:cNvPr id="5" name="Footer Placeholder 4">
            <a:extLst>
              <a:ext uri="{FF2B5EF4-FFF2-40B4-BE49-F238E27FC236}">
                <a16:creationId xmlns:a16="http://schemas.microsoft.com/office/drawing/2014/main" id="{EAF35448-E4E4-492F-8E9E-686A951D2F77}"/>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32A1EF47-76DE-47B9-B726-895EB4568D51}"/>
              </a:ext>
            </a:extLst>
          </p:cNvPr>
          <p:cNvSpPr>
            <a:spLocks noGrp="1"/>
          </p:cNvSpPr>
          <p:nvPr>
            <p:ph type="sldNum" sz="quarter" idx="12"/>
          </p:nvPr>
        </p:nvSpPr>
        <p:spPr/>
        <p:txBody>
          <a:bodyPr/>
          <a:lstStyle/>
          <a:p>
            <a:fld id="{1195FE26-CCDB-4C87-94D8-6B18E4C3EBC3}" type="slidenum">
              <a:rPr lang="en-KY" smtClean="0"/>
              <a:t>‹#›</a:t>
            </a:fld>
            <a:endParaRPr lang="en-KY"/>
          </a:p>
        </p:txBody>
      </p:sp>
    </p:spTree>
    <p:extLst>
      <p:ext uri="{BB962C8B-B14F-4D97-AF65-F5344CB8AC3E}">
        <p14:creationId xmlns:p14="http://schemas.microsoft.com/office/powerpoint/2010/main" val="407140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38E87-ED58-4CFF-80CB-9CD95A4395E4}"/>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6450C85F-B39B-4A63-959B-820741AD2E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5F7AE552-6243-4791-8EF2-FDE1A8846402}"/>
              </a:ext>
            </a:extLst>
          </p:cNvPr>
          <p:cNvSpPr>
            <a:spLocks noGrp="1"/>
          </p:cNvSpPr>
          <p:nvPr>
            <p:ph type="dt" sz="half" idx="10"/>
          </p:nvPr>
        </p:nvSpPr>
        <p:spPr/>
        <p:txBody>
          <a:bodyPr/>
          <a:lstStyle/>
          <a:p>
            <a:fld id="{FFBABE7C-6975-445A-B825-86AB5DDF9EBE}" type="datetimeFigureOut">
              <a:rPr lang="en-KY" smtClean="0"/>
              <a:t>31/05/2020</a:t>
            </a:fld>
            <a:endParaRPr lang="en-KY"/>
          </a:p>
        </p:txBody>
      </p:sp>
      <p:sp>
        <p:nvSpPr>
          <p:cNvPr id="5" name="Footer Placeholder 4">
            <a:extLst>
              <a:ext uri="{FF2B5EF4-FFF2-40B4-BE49-F238E27FC236}">
                <a16:creationId xmlns:a16="http://schemas.microsoft.com/office/drawing/2014/main" id="{0B86571E-2FCD-4D44-85B4-EAA01B99A484}"/>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B4ECBDD5-7C42-47C8-AE22-719EB2A9E303}"/>
              </a:ext>
            </a:extLst>
          </p:cNvPr>
          <p:cNvSpPr>
            <a:spLocks noGrp="1"/>
          </p:cNvSpPr>
          <p:nvPr>
            <p:ph type="sldNum" sz="quarter" idx="12"/>
          </p:nvPr>
        </p:nvSpPr>
        <p:spPr/>
        <p:txBody>
          <a:bodyPr/>
          <a:lstStyle/>
          <a:p>
            <a:fld id="{1195FE26-CCDB-4C87-94D8-6B18E4C3EBC3}" type="slidenum">
              <a:rPr lang="en-KY" smtClean="0"/>
              <a:t>‹#›</a:t>
            </a:fld>
            <a:endParaRPr lang="en-KY"/>
          </a:p>
        </p:txBody>
      </p:sp>
    </p:spTree>
    <p:extLst>
      <p:ext uri="{BB962C8B-B14F-4D97-AF65-F5344CB8AC3E}">
        <p14:creationId xmlns:p14="http://schemas.microsoft.com/office/powerpoint/2010/main" val="717022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2D300-ECB9-4ED5-94F3-AC146FF1CF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Y"/>
          </a:p>
        </p:txBody>
      </p:sp>
      <p:sp>
        <p:nvSpPr>
          <p:cNvPr id="3" name="Text Placeholder 2">
            <a:extLst>
              <a:ext uri="{FF2B5EF4-FFF2-40B4-BE49-F238E27FC236}">
                <a16:creationId xmlns:a16="http://schemas.microsoft.com/office/drawing/2014/main" id="{2FE4D471-291E-4AC1-8EE7-7B1B0E9D98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0B1E98-AF83-47D8-B1B6-22BC7871797E}"/>
              </a:ext>
            </a:extLst>
          </p:cNvPr>
          <p:cNvSpPr>
            <a:spLocks noGrp="1"/>
          </p:cNvSpPr>
          <p:nvPr>
            <p:ph type="dt" sz="half" idx="10"/>
          </p:nvPr>
        </p:nvSpPr>
        <p:spPr/>
        <p:txBody>
          <a:bodyPr/>
          <a:lstStyle/>
          <a:p>
            <a:fld id="{FFBABE7C-6975-445A-B825-86AB5DDF9EBE}" type="datetimeFigureOut">
              <a:rPr lang="en-KY" smtClean="0"/>
              <a:t>31/05/2020</a:t>
            </a:fld>
            <a:endParaRPr lang="en-KY"/>
          </a:p>
        </p:txBody>
      </p:sp>
      <p:sp>
        <p:nvSpPr>
          <p:cNvPr id="5" name="Footer Placeholder 4">
            <a:extLst>
              <a:ext uri="{FF2B5EF4-FFF2-40B4-BE49-F238E27FC236}">
                <a16:creationId xmlns:a16="http://schemas.microsoft.com/office/drawing/2014/main" id="{077E7F88-D3BB-4C12-B7B1-B8894E8B3CA7}"/>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F7DA3FBD-E817-4996-BC03-5DBF9946434D}"/>
              </a:ext>
            </a:extLst>
          </p:cNvPr>
          <p:cNvSpPr>
            <a:spLocks noGrp="1"/>
          </p:cNvSpPr>
          <p:nvPr>
            <p:ph type="sldNum" sz="quarter" idx="12"/>
          </p:nvPr>
        </p:nvSpPr>
        <p:spPr/>
        <p:txBody>
          <a:bodyPr/>
          <a:lstStyle/>
          <a:p>
            <a:fld id="{1195FE26-CCDB-4C87-94D8-6B18E4C3EBC3}" type="slidenum">
              <a:rPr lang="en-KY" smtClean="0"/>
              <a:t>‹#›</a:t>
            </a:fld>
            <a:endParaRPr lang="en-KY"/>
          </a:p>
        </p:txBody>
      </p:sp>
    </p:spTree>
    <p:extLst>
      <p:ext uri="{BB962C8B-B14F-4D97-AF65-F5344CB8AC3E}">
        <p14:creationId xmlns:p14="http://schemas.microsoft.com/office/powerpoint/2010/main" val="2463021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6D6E6-F9C2-4659-9886-E33D758866D0}"/>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A82B39CF-8C6E-4472-B4C0-71F015C61A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Content Placeholder 3">
            <a:extLst>
              <a:ext uri="{FF2B5EF4-FFF2-40B4-BE49-F238E27FC236}">
                <a16:creationId xmlns:a16="http://schemas.microsoft.com/office/drawing/2014/main" id="{2263EDA8-ADAF-4D96-AC9B-6FAB1344C0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Date Placeholder 4">
            <a:extLst>
              <a:ext uri="{FF2B5EF4-FFF2-40B4-BE49-F238E27FC236}">
                <a16:creationId xmlns:a16="http://schemas.microsoft.com/office/drawing/2014/main" id="{C37C3B6D-6339-4022-9BAB-F51A6EF8A6E2}"/>
              </a:ext>
            </a:extLst>
          </p:cNvPr>
          <p:cNvSpPr>
            <a:spLocks noGrp="1"/>
          </p:cNvSpPr>
          <p:nvPr>
            <p:ph type="dt" sz="half" idx="10"/>
          </p:nvPr>
        </p:nvSpPr>
        <p:spPr/>
        <p:txBody>
          <a:bodyPr/>
          <a:lstStyle/>
          <a:p>
            <a:fld id="{FFBABE7C-6975-445A-B825-86AB5DDF9EBE}" type="datetimeFigureOut">
              <a:rPr lang="en-KY" smtClean="0"/>
              <a:t>31/05/2020</a:t>
            </a:fld>
            <a:endParaRPr lang="en-KY"/>
          </a:p>
        </p:txBody>
      </p:sp>
      <p:sp>
        <p:nvSpPr>
          <p:cNvPr id="6" name="Footer Placeholder 5">
            <a:extLst>
              <a:ext uri="{FF2B5EF4-FFF2-40B4-BE49-F238E27FC236}">
                <a16:creationId xmlns:a16="http://schemas.microsoft.com/office/drawing/2014/main" id="{8949A4B2-6930-4A47-B8F9-F6041EF4F1F3}"/>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4947A277-CD3F-41F9-BBF1-0401C3AF5E29}"/>
              </a:ext>
            </a:extLst>
          </p:cNvPr>
          <p:cNvSpPr>
            <a:spLocks noGrp="1"/>
          </p:cNvSpPr>
          <p:nvPr>
            <p:ph type="sldNum" sz="quarter" idx="12"/>
          </p:nvPr>
        </p:nvSpPr>
        <p:spPr/>
        <p:txBody>
          <a:bodyPr/>
          <a:lstStyle/>
          <a:p>
            <a:fld id="{1195FE26-CCDB-4C87-94D8-6B18E4C3EBC3}" type="slidenum">
              <a:rPr lang="en-KY" smtClean="0"/>
              <a:t>‹#›</a:t>
            </a:fld>
            <a:endParaRPr lang="en-KY"/>
          </a:p>
        </p:txBody>
      </p:sp>
    </p:spTree>
    <p:extLst>
      <p:ext uri="{BB962C8B-B14F-4D97-AF65-F5344CB8AC3E}">
        <p14:creationId xmlns:p14="http://schemas.microsoft.com/office/powerpoint/2010/main" val="221196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0C8FA-6F97-4044-B4AE-5451372B568B}"/>
              </a:ext>
            </a:extLst>
          </p:cNvPr>
          <p:cNvSpPr>
            <a:spLocks noGrp="1"/>
          </p:cNvSpPr>
          <p:nvPr>
            <p:ph type="title"/>
          </p:nvPr>
        </p:nvSpPr>
        <p:spPr>
          <a:xfrm>
            <a:off x="839788" y="365125"/>
            <a:ext cx="10515600" cy="1325563"/>
          </a:xfrm>
        </p:spPr>
        <p:txBody>
          <a:bodyPr/>
          <a:lstStyle/>
          <a:p>
            <a:r>
              <a:rPr lang="en-US"/>
              <a:t>Click to edit Master title style</a:t>
            </a:r>
            <a:endParaRPr lang="en-KY"/>
          </a:p>
        </p:txBody>
      </p:sp>
      <p:sp>
        <p:nvSpPr>
          <p:cNvPr id="3" name="Text Placeholder 2">
            <a:extLst>
              <a:ext uri="{FF2B5EF4-FFF2-40B4-BE49-F238E27FC236}">
                <a16:creationId xmlns:a16="http://schemas.microsoft.com/office/drawing/2014/main" id="{908B8517-2976-49A0-B3DB-723AF9F99A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DC43B7-08AF-4211-83AA-0A5F6F84AB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Text Placeholder 4">
            <a:extLst>
              <a:ext uri="{FF2B5EF4-FFF2-40B4-BE49-F238E27FC236}">
                <a16:creationId xmlns:a16="http://schemas.microsoft.com/office/drawing/2014/main" id="{E9578568-5FFF-4D41-91E9-834C817F6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B61A63-3B22-44C0-A469-E7F9BC8594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7" name="Date Placeholder 6">
            <a:extLst>
              <a:ext uri="{FF2B5EF4-FFF2-40B4-BE49-F238E27FC236}">
                <a16:creationId xmlns:a16="http://schemas.microsoft.com/office/drawing/2014/main" id="{444DF09E-4BD4-4250-B5D8-F74321F64E27}"/>
              </a:ext>
            </a:extLst>
          </p:cNvPr>
          <p:cNvSpPr>
            <a:spLocks noGrp="1"/>
          </p:cNvSpPr>
          <p:nvPr>
            <p:ph type="dt" sz="half" idx="10"/>
          </p:nvPr>
        </p:nvSpPr>
        <p:spPr/>
        <p:txBody>
          <a:bodyPr/>
          <a:lstStyle/>
          <a:p>
            <a:fld id="{FFBABE7C-6975-445A-B825-86AB5DDF9EBE}" type="datetimeFigureOut">
              <a:rPr lang="en-KY" smtClean="0"/>
              <a:t>31/05/2020</a:t>
            </a:fld>
            <a:endParaRPr lang="en-KY"/>
          </a:p>
        </p:txBody>
      </p:sp>
      <p:sp>
        <p:nvSpPr>
          <p:cNvPr id="8" name="Footer Placeholder 7">
            <a:extLst>
              <a:ext uri="{FF2B5EF4-FFF2-40B4-BE49-F238E27FC236}">
                <a16:creationId xmlns:a16="http://schemas.microsoft.com/office/drawing/2014/main" id="{8AD0B13C-B575-4657-9C5E-2F2D4A5A0992}"/>
              </a:ext>
            </a:extLst>
          </p:cNvPr>
          <p:cNvSpPr>
            <a:spLocks noGrp="1"/>
          </p:cNvSpPr>
          <p:nvPr>
            <p:ph type="ftr" sz="quarter" idx="11"/>
          </p:nvPr>
        </p:nvSpPr>
        <p:spPr/>
        <p:txBody>
          <a:bodyPr/>
          <a:lstStyle/>
          <a:p>
            <a:endParaRPr lang="en-KY"/>
          </a:p>
        </p:txBody>
      </p:sp>
      <p:sp>
        <p:nvSpPr>
          <p:cNvPr id="9" name="Slide Number Placeholder 8">
            <a:extLst>
              <a:ext uri="{FF2B5EF4-FFF2-40B4-BE49-F238E27FC236}">
                <a16:creationId xmlns:a16="http://schemas.microsoft.com/office/drawing/2014/main" id="{D422C989-DADF-457F-AB9A-50B41643BD9D}"/>
              </a:ext>
            </a:extLst>
          </p:cNvPr>
          <p:cNvSpPr>
            <a:spLocks noGrp="1"/>
          </p:cNvSpPr>
          <p:nvPr>
            <p:ph type="sldNum" sz="quarter" idx="12"/>
          </p:nvPr>
        </p:nvSpPr>
        <p:spPr/>
        <p:txBody>
          <a:bodyPr/>
          <a:lstStyle/>
          <a:p>
            <a:fld id="{1195FE26-CCDB-4C87-94D8-6B18E4C3EBC3}" type="slidenum">
              <a:rPr lang="en-KY" smtClean="0"/>
              <a:t>‹#›</a:t>
            </a:fld>
            <a:endParaRPr lang="en-KY"/>
          </a:p>
        </p:txBody>
      </p:sp>
    </p:spTree>
    <p:extLst>
      <p:ext uri="{BB962C8B-B14F-4D97-AF65-F5344CB8AC3E}">
        <p14:creationId xmlns:p14="http://schemas.microsoft.com/office/powerpoint/2010/main" val="2512044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036E-09F0-4E55-ADC8-38B954275E00}"/>
              </a:ext>
            </a:extLst>
          </p:cNvPr>
          <p:cNvSpPr>
            <a:spLocks noGrp="1"/>
          </p:cNvSpPr>
          <p:nvPr>
            <p:ph type="title"/>
          </p:nvPr>
        </p:nvSpPr>
        <p:spPr/>
        <p:txBody>
          <a:bodyPr/>
          <a:lstStyle/>
          <a:p>
            <a:r>
              <a:rPr lang="en-US"/>
              <a:t>Click to edit Master title style</a:t>
            </a:r>
            <a:endParaRPr lang="en-KY"/>
          </a:p>
        </p:txBody>
      </p:sp>
      <p:sp>
        <p:nvSpPr>
          <p:cNvPr id="3" name="Date Placeholder 2">
            <a:extLst>
              <a:ext uri="{FF2B5EF4-FFF2-40B4-BE49-F238E27FC236}">
                <a16:creationId xmlns:a16="http://schemas.microsoft.com/office/drawing/2014/main" id="{6FD5F6BE-1559-4F98-ADEC-878A8C1C38A7}"/>
              </a:ext>
            </a:extLst>
          </p:cNvPr>
          <p:cNvSpPr>
            <a:spLocks noGrp="1"/>
          </p:cNvSpPr>
          <p:nvPr>
            <p:ph type="dt" sz="half" idx="10"/>
          </p:nvPr>
        </p:nvSpPr>
        <p:spPr/>
        <p:txBody>
          <a:bodyPr/>
          <a:lstStyle/>
          <a:p>
            <a:fld id="{FFBABE7C-6975-445A-B825-86AB5DDF9EBE}" type="datetimeFigureOut">
              <a:rPr lang="en-KY" smtClean="0"/>
              <a:t>31/05/2020</a:t>
            </a:fld>
            <a:endParaRPr lang="en-KY"/>
          </a:p>
        </p:txBody>
      </p:sp>
      <p:sp>
        <p:nvSpPr>
          <p:cNvPr id="4" name="Footer Placeholder 3">
            <a:extLst>
              <a:ext uri="{FF2B5EF4-FFF2-40B4-BE49-F238E27FC236}">
                <a16:creationId xmlns:a16="http://schemas.microsoft.com/office/drawing/2014/main" id="{2E8CB1BB-2815-48AB-BED1-AE023D875A9F}"/>
              </a:ext>
            </a:extLst>
          </p:cNvPr>
          <p:cNvSpPr>
            <a:spLocks noGrp="1"/>
          </p:cNvSpPr>
          <p:nvPr>
            <p:ph type="ftr" sz="quarter" idx="11"/>
          </p:nvPr>
        </p:nvSpPr>
        <p:spPr/>
        <p:txBody>
          <a:bodyPr/>
          <a:lstStyle/>
          <a:p>
            <a:endParaRPr lang="en-KY"/>
          </a:p>
        </p:txBody>
      </p:sp>
      <p:sp>
        <p:nvSpPr>
          <p:cNvPr id="5" name="Slide Number Placeholder 4">
            <a:extLst>
              <a:ext uri="{FF2B5EF4-FFF2-40B4-BE49-F238E27FC236}">
                <a16:creationId xmlns:a16="http://schemas.microsoft.com/office/drawing/2014/main" id="{5CAEE6C8-3D93-4220-93D2-2FB70F6E4F3D}"/>
              </a:ext>
            </a:extLst>
          </p:cNvPr>
          <p:cNvSpPr>
            <a:spLocks noGrp="1"/>
          </p:cNvSpPr>
          <p:nvPr>
            <p:ph type="sldNum" sz="quarter" idx="12"/>
          </p:nvPr>
        </p:nvSpPr>
        <p:spPr/>
        <p:txBody>
          <a:bodyPr/>
          <a:lstStyle/>
          <a:p>
            <a:fld id="{1195FE26-CCDB-4C87-94D8-6B18E4C3EBC3}" type="slidenum">
              <a:rPr lang="en-KY" smtClean="0"/>
              <a:t>‹#›</a:t>
            </a:fld>
            <a:endParaRPr lang="en-KY"/>
          </a:p>
        </p:txBody>
      </p:sp>
    </p:spTree>
    <p:extLst>
      <p:ext uri="{BB962C8B-B14F-4D97-AF65-F5344CB8AC3E}">
        <p14:creationId xmlns:p14="http://schemas.microsoft.com/office/powerpoint/2010/main" val="1767777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A916CA-A18B-4322-9FCC-5219E6FCE20D}"/>
              </a:ext>
            </a:extLst>
          </p:cNvPr>
          <p:cNvSpPr>
            <a:spLocks noGrp="1"/>
          </p:cNvSpPr>
          <p:nvPr>
            <p:ph type="dt" sz="half" idx="10"/>
          </p:nvPr>
        </p:nvSpPr>
        <p:spPr/>
        <p:txBody>
          <a:bodyPr/>
          <a:lstStyle/>
          <a:p>
            <a:fld id="{FFBABE7C-6975-445A-B825-86AB5DDF9EBE}" type="datetimeFigureOut">
              <a:rPr lang="en-KY" smtClean="0"/>
              <a:t>31/05/2020</a:t>
            </a:fld>
            <a:endParaRPr lang="en-KY"/>
          </a:p>
        </p:txBody>
      </p:sp>
      <p:sp>
        <p:nvSpPr>
          <p:cNvPr id="3" name="Footer Placeholder 2">
            <a:extLst>
              <a:ext uri="{FF2B5EF4-FFF2-40B4-BE49-F238E27FC236}">
                <a16:creationId xmlns:a16="http://schemas.microsoft.com/office/drawing/2014/main" id="{242484FB-AC38-4E7E-B32B-52E543346BB0}"/>
              </a:ext>
            </a:extLst>
          </p:cNvPr>
          <p:cNvSpPr>
            <a:spLocks noGrp="1"/>
          </p:cNvSpPr>
          <p:nvPr>
            <p:ph type="ftr" sz="quarter" idx="11"/>
          </p:nvPr>
        </p:nvSpPr>
        <p:spPr/>
        <p:txBody>
          <a:bodyPr/>
          <a:lstStyle/>
          <a:p>
            <a:endParaRPr lang="en-KY"/>
          </a:p>
        </p:txBody>
      </p:sp>
      <p:sp>
        <p:nvSpPr>
          <p:cNvPr id="4" name="Slide Number Placeholder 3">
            <a:extLst>
              <a:ext uri="{FF2B5EF4-FFF2-40B4-BE49-F238E27FC236}">
                <a16:creationId xmlns:a16="http://schemas.microsoft.com/office/drawing/2014/main" id="{AA5AF842-6D65-4A33-8EBA-39E4A2A0F372}"/>
              </a:ext>
            </a:extLst>
          </p:cNvPr>
          <p:cNvSpPr>
            <a:spLocks noGrp="1"/>
          </p:cNvSpPr>
          <p:nvPr>
            <p:ph type="sldNum" sz="quarter" idx="12"/>
          </p:nvPr>
        </p:nvSpPr>
        <p:spPr/>
        <p:txBody>
          <a:bodyPr/>
          <a:lstStyle/>
          <a:p>
            <a:fld id="{1195FE26-CCDB-4C87-94D8-6B18E4C3EBC3}" type="slidenum">
              <a:rPr lang="en-KY" smtClean="0"/>
              <a:t>‹#›</a:t>
            </a:fld>
            <a:endParaRPr lang="en-KY"/>
          </a:p>
        </p:txBody>
      </p:sp>
    </p:spTree>
    <p:extLst>
      <p:ext uri="{BB962C8B-B14F-4D97-AF65-F5344CB8AC3E}">
        <p14:creationId xmlns:p14="http://schemas.microsoft.com/office/powerpoint/2010/main" val="226948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A781-C710-4F35-8B5E-19A9AD7630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Content Placeholder 2">
            <a:extLst>
              <a:ext uri="{FF2B5EF4-FFF2-40B4-BE49-F238E27FC236}">
                <a16:creationId xmlns:a16="http://schemas.microsoft.com/office/drawing/2014/main" id="{D9D21E68-0520-437E-AEAF-705B80B0AD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Text Placeholder 3">
            <a:extLst>
              <a:ext uri="{FF2B5EF4-FFF2-40B4-BE49-F238E27FC236}">
                <a16:creationId xmlns:a16="http://schemas.microsoft.com/office/drawing/2014/main" id="{47FAF972-42AA-4DA2-9BC0-55E7C6E620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6D7D4A-9351-4B8D-8C61-28FA523598DC}"/>
              </a:ext>
            </a:extLst>
          </p:cNvPr>
          <p:cNvSpPr>
            <a:spLocks noGrp="1"/>
          </p:cNvSpPr>
          <p:nvPr>
            <p:ph type="dt" sz="half" idx="10"/>
          </p:nvPr>
        </p:nvSpPr>
        <p:spPr/>
        <p:txBody>
          <a:bodyPr/>
          <a:lstStyle/>
          <a:p>
            <a:fld id="{FFBABE7C-6975-445A-B825-86AB5DDF9EBE}" type="datetimeFigureOut">
              <a:rPr lang="en-KY" smtClean="0"/>
              <a:t>31/05/2020</a:t>
            </a:fld>
            <a:endParaRPr lang="en-KY"/>
          </a:p>
        </p:txBody>
      </p:sp>
      <p:sp>
        <p:nvSpPr>
          <p:cNvPr id="6" name="Footer Placeholder 5">
            <a:extLst>
              <a:ext uri="{FF2B5EF4-FFF2-40B4-BE49-F238E27FC236}">
                <a16:creationId xmlns:a16="http://schemas.microsoft.com/office/drawing/2014/main" id="{4887BC56-0799-48F4-B706-B95E8A261598}"/>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5AEA4015-8847-4B61-9C2E-18D42655F584}"/>
              </a:ext>
            </a:extLst>
          </p:cNvPr>
          <p:cNvSpPr>
            <a:spLocks noGrp="1"/>
          </p:cNvSpPr>
          <p:nvPr>
            <p:ph type="sldNum" sz="quarter" idx="12"/>
          </p:nvPr>
        </p:nvSpPr>
        <p:spPr/>
        <p:txBody>
          <a:bodyPr/>
          <a:lstStyle/>
          <a:p>
            <a:fld id="{1195FE26-CCDB-4C87-94D8-6B18E4C3EBC3}" type="slidenum">
              <a:rPr lang="en-KY" smtClean="0"/>
              <a:t>‹#›</a:t>
            </a:fld>
            <a:endParaRPr lang="en-KY"/>
          </a:p>
        </p:txBody>
      </p:sp>
    </p:spTree>
    <p:extLst>
      <p:ext uri="{BB962C8B-B14F-4D97-AF65-F5344CB8AC3E}">
        <p14:creationId xmlns:p14="http://schemas.microsoft.com/office/powerpoint/2010/main" val="379823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69A9-9385-4A83-912E-D17E3CC25C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Picture Placeholder 2">
            <a:extLst>
              <a:ext uri="{FF2B5EF4-FFF2-40B4-BE49-F238E27FC236}">
                <a16:creationId xmlns:a16="http://schemas.microsoft.com/office/drawing/2014/main" id="{6E6F3E0B-2F5E-438A-9F1F-9CD5496236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Y"/>
          </a:p>
        </p:txBody>
      </p:sp>
      <p:sp>
        <p:nvSpPr>
          <p:cNvPr id="4" name="Text Placeholder 3">
            <a:extLst>
              <a:ext uri="{FF2B5EF4-FFF2-40B4-BE49-F238E27FC236}">
                <a16:creationId xmlns:a16="http://schemas.microsoft.com/office/drawing/2014/main" id="{E59C0D1D-F55A-4EC3-B694-B4DE9BA014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4BDDC8-94B8-4AFE-9719-18C4FC86B0B5}"/>
              </a:ext>
            </a:extLst>
          </p:cNvPr>
          <p:cNvSpPr>
            <a:spLocks noGrp="1"/>
          </p:cNvSpPr>
          <p:nvPr>
            <p:ph type="dt" sz="half" idx="10"/>
          </p:nvPr>
        </p:nvSpPr>
        <p:spPr/>
        <p:txBody>
          <a:bodyPr/>
          <a:lstStyle/>
          <a:p>
            <a:fld id="{FFBABE7C-6975-445A-B825-86AB5DDF9EBE}" type="datetimeFigureOut">
              <a:rPr lang="en-KY" smtClean="0"/>
              <a:t>31/05/2020</a:t>
            </a:fld>
            <a:endParaRPr lang="en-KY"/>
          </a:p>
        </p:txBody>
      </p:sp>
      <p:sp>
        <p:nvSpPr>
          <p:cNvPr id="6" name="Footer Placeholder 5">
            <a:extLst>
              <a:ext uri="{FF2B5EF4-FFF2-40B4-BE49-F238E27FC236}">
                <a16:creationId xmlns:a16="http://schemas.microsoft.com/office/drawing/2014/main" id="{975C1BA0-5A91-44C0-9F9C-C84E70A26D42}"/>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A6F0D918-2FAF-4F51-96F8-CD0AAF086FDC}"/>
              </a:ext>
            </a:extLst>
          </p:cNvPr>
          <p:cNvSpPr>
            <a:spLocks noGrp="1"/>
          </p:cNvSpPr>
          <p:nvPr>
            <p:ph type="sldNum" sz="quarter" idx="12"/>
          </p:nvPr>
        </p:nvSpPr>
        <p:spPr/>
        <p:txBody>
          <a:bodyPr/>
          <a:lstStyle/>
          <a:p>
            <a:fld id="{1195FE26-CCDB-4C87-94D8-6B18E4C3EBC3}" type="slidenum">
              <a:rPr lang="en-KY" smtClean="0"/>
              <a:t>‹#›</a:t>
            </a:fld>
            <a:endParaRPr lang="en-KY"/>
          </a:p>
        </p:txBody>
      </p:sp>
    </p:spTree>
    <p:extLst>
      <p:ext uri="{BB962C8B-B14F-4D97-AF65-F5344CB8AC3E}">
        <p14:creationId xmlns:p14="http://schemas.microsoft.com/office/powerpoint/2010/main" val="503817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2D9EA4-E320-4858-8DCC-114D04B4F9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Y"/>
          </a:p>
        </p:txBody>
      </p:sp>
      <p:sp>
        <p:nvSpPr>
          <p:cNvPr id="3" name="Text Placeholder 2">
            <a:extLst>
              <a:ext uri="{FF2B5EF4-FFF2-40B4-BE49-F238E27FC236}">
                <a16:creationId xmlns:a16="http://schemas.microsoft.com/office/drawing/2014/main" id="{0805D567-5CD2-4812-A8A8-C6EA9ECD41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F6AF425B-404B-412D-BAA7-24DFF8FAF4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ABE7C-6975-445A-B825-86AB5DDF9EBE}" type="datetimeFigureOut">
              <a:rPr lang="en-KY" smtClean="0"/>
              <a:t>31/05/2020</a:t>
            </a:fld>
            <a:endParaRPr lang="en-KY"/>
          </a:p>
        </p:txBody>
      </p:sp>
      <p:sp>
        <p:nvSpPr>
          <p:cNvPr id="5" name="Footer Placeholder 4">
            <a:extLst>
              <a:ext uri="{FF2B5EF4-FFF2-40B4-BE49-F238E27FC236}">
                <a16:creationId xmlns:a16="http://schemas.microsoft.com/office/drawing/2014/main" id="{116AD04A-8C76-4788-A400-7AFCCDBCCD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Y"/>
          </a:p>
        </p:txBody>
      </p:sp>
      <p:sp>
        <p:nvSpPr>
          <p:cNvPr id="6" name="Slide Number Placeholder 5">
            <a:extLst>
              <a:ext uri="{FF2B5EF4-FFF2-40B4-BE49-F238E27FC236}">
                <a16:creationId xmlns:a16="http://schemas.microsoft.com/office/drawing/2014/main" id="{60FE4ABA-6677-43BA-A713-B0B19032DF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5FE26-CCDB-4C87-94D8-6B18E4C3EBC3}" type="slidenum">
              <a:rPr lang="en-KY" smtClean="0"/>
              <a:t>‹#›</a:t>
            </a:fld>
            <a:endParaRPr lang="en-KY"/>
          </a:p>
        </p:txBody>
      </p:sp>
    </p:spTree>
    <p:extLst>
      <p:ext uri="{BB962C8B-B14F-4D97-AF65-F5344CB8AC3E}">
        <p14:creationId xmlns:p14="http://schemas.microsoft.com/office/powerpoint/2010/main" val="1034234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50CCBB-609F-4987-BADD-14CF0E7EEB96}"/>
              </a:ext>
            </a:extLst>
          </p:cNvPr>
          <p:cNvSpPr/>
          <p:nvPr/>
        </p:nvSpPr>
        <p:spPr>
          <a:xfrm>
            <a:off x="178904" y="1574902"/>
            <a:ext cx="11834191" cy="3708195"/>
          </a:xfrm>
          <a:prstGeom prst="rect">
            <a:avLst/>
          </a:prstGeom>
        </p:spPr>
        <p:txBody>
          <a:bodyPr wrap="square">
            <a:spAutoFit/>
          </a:bodyPr>
          <a:lstStyle/>
          <a:p>
            <a:pPr algn="ctr">
              <a:lnSpc>
                <a:spcPct val="105000"/>
              </a:lnSpc>
              <a:spcAft>
                <a:spcPts val="800"/>
              </a:spcAft>
            </a:pPr>
            <a:r>
              <a:rPr lang="en-US" sz="4000" b="1" u="sng" dirty="0">
                <a:latin typeface="Calibri" panose="020F0502020204030204" pitchFamily="34" charset="0"/>
                <a:ea typeface="Calibri" panose="020F0502020204030204" pitchFamily="34" charset="0"/>
                <a:cs typeface="Calibri" panose="020F0502020204030204" pitchFamily="34" charset="0"/>
              </a:rPr>
              <a:t>Descriptive Writing – Grade 1</a:t>
            </a:r>
          </a:p>
          <a:p>
            <a:pPr algn="ctr">
              <a:lnSpc>
                <a:spcPct val="105000"/>
              </a:lnSpc>
              <a:spcAft>
                <a:spcPts val="800"/>
              </a:spcAft>
            </a:pPr>
            <a:endParaRPr lang="en-US" sz="4000" b="1" u="sng" dirty="0">
              <a:effectLst/>
              <a:latin typeface="Calibri" panose="020F0502020204030204" pitchFamily="34" charset="0"/>
              <a:ea typeface="Calibri" panose="020F0502020204030204" pitchFamily="34" charset="0"/>
              <a:cs typeface="Calibri" panose="020F0502020204030204" pitchFamily="34" charset="0"/>
            </a:endParaRPr>
          </a:p>
          <a:p>
            <a:pPr algn="ctr">
              <a:lnSpc>
                <a:spcPct val="105000"/>
              </a:lnSpc>
              <a:spcAft>
                <a:spcPts val="800"/>
              </a:spcAft>
            </a:pPr>
            <a:r>
              <a:rPr lang="en-US" sz="4000" b="1" u="sng" dirty="0">
                <a:effectLst/>
                <a:latin typeface="Calibri" panose="020F0502020204030204" pitchFamily="34" charset="0"/>
                <a:ea typeface="Calibri" panose="020F0502020204030204" pitchFamily="34" charset="0"/>
                <a:cs typeface="Calibri" panose="020F0502020204030204" pitchFamily="34" charset="0"/>
              </a:rPr>
              <a:t>Writing Project – Step 4</a:t>
            </a:r>
          </a:p>
          <a:p>
            <a:pPr algn="ctr">
              <a:lnSpc>
                <a:spcPct val="105000"/>
              </a:lnSpc>
              <a:spcAft>
                <a:spcPts val="800"/>
              </a:spcAft>
            </a:pPr>
            <a:endParaRPr lang="en-US" sz="4000" b="1" u="sng" dirty="0">
              <a:latin typeface="Calibri" panose="020F0502020204030204" pitchFamily="34" charset="0"/>
              <a:ea typeface="Calibri" panose="020F0502020204030204" pitchFamily="34" charset="0"/>
              <a:cs typeface="Calibri" panose="020F0502020204030204" pitchFamily="34" charset="0"/>
            </a:endParaRPr>
          </a:p>
          <a:p>
            <a:pPr algn="ctr">
              <a:lnSpc>
                <a:spcPct val="105000"/>
              </a:lnSpc>
              <a:spcAft>
                <a:spcPts val="800"/>
              </a:spcAft>
            </a:pPr>
            <a:r>
              <a:rPr lang="en-US" sz="4000" b="1" u="sng" dirty="0">
                <a:effectLst/>
                <a:latin typeface="Calibri" panose="020F0502020204030204" pitchFamily="34" charset="0"/>
                <a:ea typeface="Calibri" panose="020F0502020204030204" pitchFamily="34" charset="0"/>
                <a:cs typeface="Calibri" panose="020F0502020204030204" pitchFamily="34" charset="0"/>
              </a:rPr>
              <a:t>Planning</a:t>
            </a:r>
            <a:endParaRPr lang="en-KY"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8344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50CCBB-609F-4987-BADD-14CF0E7EEB96}"/>
              </a:ext>
            </a:extLst>
          </p:cNvPr>
          <p:cNvSpPr/>
          <p:nvPr/>
        </p:nvSpPr>
        <p:spPr>
          <a:xfrm>
            <a:off x="178904" y="245242"/>
            <a:ext cx="11777870" cy="1480149"/>
          </a:xfrm>
          <a:prstGeom prst="rect">
            <a:avLst/>
          </a:prstGeom>
        </p:spPr>
        <p:txBody>
          <a:bodyPr wrap="square">
            <a:spAutoFit/>
          </a:bodyPr>
          <a:lstStyle/>
          <a:p>
            <a:pPr>
              <a:lnSpc>
                <a:spcPct val="105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You will need all 3 of your web sheets – Penguin, Prairie Dogs and Bats.</a:t>
            </a:r>
          </a:p>
          <a:p>
            <a:pPr>
              <a:lnSpc>
                <a:spcPct val="105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Now it’s time to think about the animals you have read about. First, choose the animal you think is the most interesting. You are going to plan an informative paragraph about that animal.</a:t>
            </a:r>
          </a:p>
          <a:p>
            <a:pPr>
              <a:lnSpc>
                <a:spcPct val="105000"/>
              </a:lnSpc>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A paragraph has a few sentences all about one topic.</a:t>
            </a:r>
            <a:endParaRPr lang="en-KY"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 name="Group 2">
            <a:extLst>
              <a:ext uri="{FF2B5EF4-FFF2-40B4-BE49-F238E27FC236}">
                <a16:creationId xmlns:a16="http://schemas.microsoft.com/office/drawing/2014/main" id="{861F03B8-4799-4E43-B832-7F76A0D3C210}"/>
              </a:ext>
            </a:extLst>
          </p:cNvPr>
          <p:cNvGrpSpPr/>
          <p:nvPr/>
        </p:nvGrpSpPr>
        <p:grpSpPr>
          <a:xfrm>
            <a:off x="178904" y="1891417"/>
            <a:ext cx="11834192" cy="4840611"/>
            <a:chOff x="178904" y="1772147"/>
            <a:chExt cx="11834192" cy="4840611"/>
          </a:xfrm>
        </p:grpSpPr>
        <p:pic>
          <p:nvPicPr>
            <p:cNvPr id="2" name="Picture 1">
              <a:extLst>
                <a:ext uri="{FF2B5EF4-FFF2-40B4-BE49-F238E27FC236}">
                  <a16:creationId xmlns:a16="http://schemas.microsoft.com/office/drawing/2014/main" id="{673C33F3-1784-4281-B38F-6B3CD52D9E9E}"/>
                </a:ext>
              </a:extLst>
            </p:cNvPr>
            <p:cNvPicPr>
              <a:picLocks noChangeAspect="1"/>
            </p:cNvPicPr>
            <p:nvPr/>
          </p:nvPicPr>
          <p:blipFill rotWithShape="1">
            <a:blip r:embed="rId2"/>
            <a:srcRect l="66630" t="25882" r="5326" b="18245"/>
            <a:stretch/>
          </p:blipFill>
          <p:spPr>
            <a:xfrm>
              <a:off x="178904" y="1772147"/>
              <a:ext cx="3783496" cy="4840611"/>
            </a:xfrm>
            <a:prstGeom prst="rect">
              <a:avLst/>
            </a:prstGeom>
          </p:spPr>
        </p:pic>
        <p:pic>
          <p:nvPicPr>
            <p:cNvPr id="11" name="Picture 10">
              <a:extLst>
                <a:ext uri="{FF2B5EF4-FFF2-40B4-BE49-F238E27FC236}">
                  <a16:creationId xmlns:a16="http://schemas.microsoft.com/office/drawing/2014/main" id="{EB619B03-BD11-4E52-9835-56E455FD8E8B}"/>
                </a:ext>
              </a:extLst>
            </p:cNvPr>
            <p:cNvPicPr>
              <a:picLocks noChangeAspect="1"/>
            </p:cNvPicPr>
            <p:nvPr/>
          </p:nvPicPr>
          <p:blipFill rotWithShape="1">
            <a:blip r:embed="rId2"/>
            <a:srcRect l="66630" t="25882" r="5326" b="18245"/>
            <a:stretch/>
          </p:blipFill>
          <p:spPr>
            <a:xfrm>
              <a:off x="4204252" y="1772147"/>
              <a:ext cx="3783496" cy="4840611"/>
            </a:xfrm>
            <a:prstGeom prst="rect">
              <a:avLst/>
            </a:prstGeom>
          </p:spPr>
        </p:pic>
        <p:pic>
          <p:nvPicPr>
            <p:cNvPr id="12" name="Picture 11">
              <a:extLst>
                <a:ext uri="{FF2B5EF4-FFF2-40B4-BE49-F238E27FC236}">
                  <a16:creationId xmlns:a16="http://schemas.microsoft.com/office/drawing/2014/main" id="{9194E4EA-3A00-442C-81A3-F2904E265D7B}"/>
                </a:ext>
              </a:extLst>
            </p:cNvPr>
            <p:cNvPicPr>
              <a:picLocks noChangeAspect="1"/>
            </p:cNvPicPr>
            <p:nvPr/>
          </p:nvPicPr>
          <p:blipFill rotWithShape="1">
            <a:blip r:embed="rId2"/>
            <a:srcRect l="66630" t="25882" r="5326" b="18245"/>
            <a:stretch/>
          </p:blipFill>
          <p:spPr>
            <a:xfrm>
              <a:off x="8229600" y="1772147"/>
              <a:ext cx="3783496" cy="4840611"/>
            </a:xfrm>
            <a:prstGeom prst="rect">
              <a:avLst/>
            </a:prstGeom>
          </p:spPr>
        </p:pic>
        <p:sp>
          <p:nvSpPr>
            <p:cNvPr id="13" name="Rectangle 12">
              <a:extLst>
                <a:ext uri="{FF2B5EF4-FFF2-40B4-BE49-F238E27FC236}">
                  <a16:creationId xmlns:a16="http://schemas.microsoft.com/office/drawing/2014/main" id="{9CCB7D5C-99EB-4A68-B906-050EF5C6D492}"/>
                </a:ext>
              </a:extLst>
            </p:cNvPr>
            <p:cNvSpPr/>
            <p:nvPr/>
          </p:nvSpPr>
          <p:spPr>
            <a:xfrm>
              <a:off x="1172817" y="4428113"/>
              <a:ext cx="1795670" cy="371384"/>
            </a:xfrm>
            <a:prstGeom prst="rect">
              <a:avLst/>
            </a:prstGeom>
          </p:spPr>
          <p:txBody>
            <a:bodyPr wrap="square">
              <a:spAutoFit/>
            </a:bodyPr>
            <a:lstStyle/>
            <a:p>
              <a:pPr algn="ctr">
                <a:lnSpc>
                  <a:spcPct val="105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Emperor Penguin</a:t>
              </a: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CF323B27-6683-4382-BCCC-76A64F6CBFA1}"/>
                </a:ext>
              </a:extLst>
            </p:cNvPr>
            <p:cNvSpPr/>
            <p:nvPr/>
          </p:nvSpPr>
          <p:spPr>
            <a:xfrm>
              <a:off x="5198165" y="4428113"/>
              <a:ext cx="1795670" cy="371384"/>
            </a:xfrm>
            <a:prstGeom prst="rect">
              <a:avLst/>
            </a:prstGeom>
          </p:spPr>
          <p:txBody>
            <a:bodyPr wrap="square">
              <a:spAutoFit/>
            </a:bodyPr>
            <a:lstStyle/>
            <a:p>
              <a:pPr algn="ctr">
                <a:lnSpc>
                  <a:spcPct val="105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Prairie Dogs</a:t>
              </a: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B499CDF7-BDB7-4122-94A9-C1BD9AACB3E1}"/>
                </a:ext>
              </a:extLst>
            </p:cNvPr>
            <p:cNvSpPr/>
            <p:nvPr/>
          </p:nvSpPr>
          <p:spPr>
            <a:xfrm>
              <a:off x="9223513" y="4428113"/>
              <a:ext cx="1795670" cy="371384"/>
            </a:xfrm>
            <a:prstGeom prst="rect">
              <a:avLst/>
            </a:prstGeom>
          </p:spPr>
          <p:txBody>
            <a:bodyPr wrap="square">
              <a:spAutoFit/>
            </a:bodyPr>
            <a:lstStyle/>
            <a:p>
              <a:pPr algn="ctr">
                <a:lnSpc>
                  <a:spcPct val="105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Bats</a:t>
              </a: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00777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50CCBB-609F-4987-BADD-14CF0E7EEB96}"/>
              </a:ext>
            </a:extLst>
          </p:cNvPr>
          <p:cNvSpPr/>
          <p:nvPr/>
        </p:nvSpPr>
        <p:spPr>
          <a:xfrm>
            <a:off x="6096000" y="612558"/>
            <a:ext cx="5797825" cy="5672835"/>
          </a:xfrm>
          <a:prstGeom prst="rect">
            <a:avLst/>
          </a:prstGeom>
        </p:spPr>
        <p:txBody>
          <a:bodyPr wrap="square">
            <a:spAutoFit/>
          </a:bodyPr>
          <a:lstStyle/>
          <a:p>
            <a:pPr>
              <a:lnSpc>
                <a:spcPct val="105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This is an ‘Idea-Support Map’. It will help you to plan your informative paragraph. Make sure you have a copy of it in front of you. Or draw it out on a piece of paper.</a:t>
            </a:r>
          </a:p>
          <a:p>
            <a:pPr>
              <a:lnSpc>
                <a:spcPct val="105000"/>
              </a:lnSpc>
              <a:spcAft>
                <a:spcPts val="800"/>
              </a:spcAft>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First, talk with your adult about the animal you chose to write about. Together, decide upon a main idea that the paragraph will </a:t>
            </a:r>
            <a:r>
              <a:rPr lang="en-US" b="1" u="sng" dirty="0">
                <a:latin typeface="Calibri" panose="020F0502020204030204" pitchFamily="34" charset="0"/>
                <a:ea typeface="Calibri" panose="020F0502020204030204" pitchFamily="34" charset="0"/>
                <a:cs typeface="Calibri" panose="020F0502020204030204" pitchFamily="34" charset="0"/>
              </a:rPr>
              <a:t>mostly</a:t>
            </a:r>
            <a:r>
              <a:rPr lang="en-US" dirty="0">
                <a:latin typeface="Calibri" panose="020F0502020204030204" pitchFamily="34" charset="0"/>
                <a:ea typeface="Calibri" panose="020F0502020204030204" pitchFamily="34" charset="0"/>
                <a:cs typeface="Calibri" panose="020F0502020204030204" pitchFamily="34" charset="0"/>
              </a:rPr>
              <a:t> be about. Write the main idea on your individual Idea-Support Maps.</a:t>
            </a:r>
          </a:p>
          <a:p>
            <a:pPr>
              <a:lnSpc>
                <a:spcPct val="105000"/>
              </a:lnSpc>
              <a:spcAft>
                <a:spcPts val="800"/>
              </a:spcAft>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Next, discuss the facts or details you learned about the animal. Use your Web sheet to guide you. Ask each other questions about the facts and suggest improvements. Then write the facts on your Idea-Support Maps.</a:t>
            </a:r>
          </a:p>
          <a:p>
            <a:pPr>
              <a:lnSpc>
                <a:spcPct val="105000"/>
              </a:lnSpc>
              <a:spcAft>
                <a:spcPts val="800"/>
              </a:spcAft>
            </a:pP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5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If you need to revisit a story in order to complete your Idea-Support Maps, feel free to look back at Steps 1, 2 &amp; 3 of the Writing Project to help you.</a:t>
            </a: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8" name="Group 17">
            <a:extLst>
              <a:ext uri="{FF2B5EF4-FFF2-40B4-BE49-F238E27FC236}">
                <a16:creationId xmlns:a16="http://schemas.microsoft.com/office/drawing/2014/main" id="{6C0D413B-C74B-4CEB-89B1-ECBC02858192}"/>
              </a:ext>
            </a:extLst>
          </p:cNvPr>
          <p:cNvGrpSpPr/>
          <p:nvPr/>
        </p:nvGrpSpPr>
        <p:grpSpPr>
          <a:xfrm>
            <a:off x="225287" y="185531"/>
            <a:ext cx="6069497" cy="6526890"/>
            <a:chOff x="225287" y="185531"/>
            <a:chExt cx="6069497" cy="6526890"/>
          </a:xfrm>
        </p:grpSpPr>
        <p:pic>
          <p:nvPicPr>
            <p:cNvPr id="3" name="Picture 2">
              <a:extLst>
                <a:ext uri="{FF2B5EF4-FFF2-40B4-BE49-F238E27FC236}">
                  <a16:creationId xmlns:a16="http://schemas.microsoft.com/office/drawing/2014/main" id="{C7B286B8-DB06-4556-8451-E3832CFD0AD0}"/>
                </a:ext>
              </a:extLst>
            </p:cNvPr>
            <p:cNvPicPr>
              <a:picLocks noChangeAspect="1"/>
            </p:cNvPicPr>
            <p:nvPr/>
          </p:nvPicPr>
          <p:blipFill rotWithShape="1">
            <a:blip r:embed="rId2"/>
            <a:srcRect l="22282" t="28782" r="51739" b="9545"/>
            <a:stretch/>
          </p:blipFill>
          <p:spPr>
            <a:xfrm>
              <a:off x="225287" y="185531"/>
              <a:ext cx="4890052" cy="6526890"/>
            </a:xfrm>
            <a:prstGeom prst="rect">
              <a:avLst/>
            </a:prstGeom>
          </p:spPr>
        </p:pic>
        <p:cxnSp>
          <p:nvCxnSpPr>
            <p:cNvPr id="7" name="Straight Arrow Connector 6">
              <a:extLst>
                <a:ext uri="{FF2B5EF4-FFF2-40B4-BE49-F238E27FC236}">
                  <a16:creationId xmlns:a16="http://schemas.microsoft.com/office/drawing/2014/main" id="{89F040FF-C83D-4D64-847F-F7EC0870A063}"/>
                </a:ext>
              </a:extLst>
            </p:cNvPr>
            <p:cNvCxnSpPr/>
            <p:nvPr/>
          </p:nvCxnSpPr>
          <p:spPr>
            <a:xfrm flipH="1" flipV="1">
              <a:off x="3657600" y="2239617"/>
              <a:ext cx="2438400" cy="34455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6889C467-A13D-406C-8AE7-92E6F4F0FB34}"/>
                </a:ext>
              </a:extLst>
            </p:cNvPr>
            <p:cNvCxnSpPr>
              <a:cxnSpLocks/>
            </p:cNvCxnSpPr>
            <p:nvPr/>
          </p:nvCxnSpPr>
          <p:spPr>
            <a:xfrm flipH="1" flipV="1">
              <a:off x="3829878" y="3448975"/>
              <a:ext cx="2266122" cy="102704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D7F044B0-B508-4FDF-9075-F574FF8D3193}"/>
                </a:ext>
              </a:extLst>
            </p:cNvPr>
            <p:cNvCxnSpPr>
              <a:cxnSpLocks/>
            </p:cNvCxnSpPr>
            <p:nvPr/>
          </p:nvCxnSpPr>
          <p:spPr>
            <a:xfrm flipH="1">
              <a:off x="3551584" y="4628421"/>
              <a:ext cx="2590800" cy="983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69069BD7-CDD6-4A01-95AB-B90F45028BD3}"/>
                </a:ext>
              </a:extLst>
            </p:cNvPr>
            <p:cNvCxnSpPr>
              <a:cxnSpLocks/>
            </p:cNvCxnSpPr>
            <p:nvPr/>
          </p:nvCxnSpPr>
          <p:spPr>
            <a:xfrm flipH="1">
              <a:off x="3949148" y="4780821"/>
              <a:ext cx="2345636" cy="102363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A127CB74-AA4F-485A-A8B3-B7A4E43CB46F}"/>
                </a:ext>
              </a:extLst>
            </p:cNvPr>
            <p:cNvSpPr/>
            <p:nvPr/>
          </p:nvSpPr>
          <p:spPr>
            <a:xfrm>
              <a:off x="384315" y="1801842"/>
              <a:ext cx="1484241" cy="309380"/>
            </a:xfrm>
            <a:prstGeom prst="rect">
              <a:avLst/>
            </a:prstGeom>
          </p:spPr>
          <p:txBody>
            <a:bodyPr wrap="square">
              <a:spAutoFit/>
            </a:bodyPr>
            <a:lstStyle/>
            <a:p>
              <a:pPr>
                <a:lnSpc>
                  <a:spcPct val="105000"/>
                </a:lnSpc>
                <a:spcAft>
                  <a:spcPts val="800"/>
                </a:spcAft>
              </a:pPr>
              <a:r>
                <a:rPr lang="en-US" sz="1400" b="1" dirty="0">
                  <a:latin typeface="Calibri" panose="020F0502020204030204" pitchFamily="34" charset="0"/>
                  <a:ea typeface="Calibri" panose="020F0502020204030204" pitchFamily="34" charset="0"/>
                  <a:cs typeface="Calibri" panose="020F0502020204030204" pitchFamily="34" charset="0"/>
                </a:rPr>
                <a:t>Main idea</a:t>
              </a:r>
              <a:endParaRPr lang="en-KY"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14568363-0ECB-486E-9E75-913792DC08E1}"/>
                </a:ext>
              </a:extLst>
            </p:cNvPr>
            <p:cNvSpPr/>
            <p:nvPr/>
          </p:nvSpPr>
          <p:spPr>
            <a:xfrm>
              <a:off x="1636645" y="2948155"/>
              <a:ext cx="1484241" cy="309380"/>
            </a:xfrm>
            <a:prstGeom prst="rect">
              <a:avLst/>
            </a:prstGeom>
          </p:spPr>
          <p:txBody>
            <a:bodyPr wrap="square">
              <a:spAutoFit/>
            </a:bodyPr>
            <a:lstStyle/>
            <a:p>
              <a:pPr>
                <a:lnSpc>
                  <a:spcPct val="105000"/>
                </a:lnSpc>
                <a:spcAft>
                  <a:spcPts val="80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Detail</a:t>
              </a:r>
              <a:endParaRPr lang="en-KY"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A952601-0B0B-4679-9CE0-82E2D31A520A}"/>
                </a:ext>
              </a:extLst>
            </p:cNvPr>
            <p:cNvSpPr/>
            <p:nvPr/>
          </p:nvSpPr>
          <p:spPr>
            <a:xfrm>
              <a:off x="1636644" y="4229588"/>
              <a:ext cx="1484241" cy="309380"/>
            </a:xfrm>
            <a:prstGeom prst="rect">
              <a:avLst/>
            </a:prstGeom>
          </p:spPr>
          <p:txBody>
            <a:bodyPr wrap="square">
              <a:spAutoFit/>
            </a:bodyPr>
            <a:lstStyle/>
            <a:p>
              <a:pPr>
                <a:lnSpc>
                  <a:spcPct val="105000"/>
                </a:lnSpc>
                <a:spcAft>
                  <a:spcPts val="80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Detail</a:t>
              </a:r>
              <a:endParaRPr lang="en-KY"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29A05FFE-4F77-4AA7-9EAA-6F39D42E6273}"/>
                </a:ext>
              </a:extLst>
            </p:cNvPr>
            <p:cNvSpPr/>
            <p:nvPr/>
          </p:nvSpPr>
          <p:spPr>
            <a:xfrm>
              <a:off x="1643269" y="5471004"/>
              <a:ext cx="1775792" cy="309380"/>
            </a:xfrm>
            <a:prstGeom prst="rect">
              <a:avLst/>
            </a:prstGeom>
          </p:spPr>
          <p:txBody>
            <a:bodyPr wrap="square">
              <a:spAutoFit/>
            </a:bodyPr>
            <a:lstStyle/>
            <a:p>
              <a:pPr>
                <a:lnSpc>
                  <a:spcPct val="105000"/>
                </a:lnSpc>
                <a:spcAft>
                  <a:spcPts val="800"/>
                </a:spcAft>
              </a:pPr>
              <a:r>
                <a:rPr lang="en-US" sz="1400" b="1" dirty="0">
                  <a:latin typeface="Calibri" panose="020F0502020204030204" pitchFamily="34" charset="0"/>
                  <a:ea typeface="Calibri" panose="020F0502020204030204" pitchFamily="34" charset="0"/>
                  <a:cs typeface="Calibri" panose="020F0502020204030204" pitchFamily="34" charset="0"/>
                </a:rPr>
                <a:t>Wrap-up sentence </a:t>
              </a:r>
              <a:endParaRPr lang="en-KY" sz="1600" b="1"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64482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52F8647-403D-4564-967A-08E1E2AE3CAF}"/>
              </a:ext>
            </a:extLst>
          </p:cNvPr>
          <p:cNvSpPr/>
          <p:nvPr/>
        </p:nvSpPr>
        <p:spPr>
          <a:xfrm>
            <a:off x="5996609" y="625810"/>
            <a:ext cx="5797825" cy="4319901"/>
          </a:xfrm>
          <a:prstGeom prst="rect">
            <a:avLst/>
          </a:prstGeom>
        </p:spPr>
        <p:txBody>
          <a:bodyPr wrap="square">
            <a:spAutoFit/>
          </a:bodyPr>
          <a:lstStyle/>
          <a:p>
            <a:pPr>
              <a:lnSpc>
                <a:spcPct val="105000"/>
              </a:lnSpc>
              <a:spcAft>
                <a:spcPts val="800"/>
              </a:spcAft>
            </a:pPr>
            <a:r>
              <a:rPr lang="en-US" b="1" u="sng" dirty="0">
                <a:latin typeface="Calibri" panose="020F0502020204030204" pitchFamily="34" charset="0"/>
                <a:ea typeface="Calibri" panose="020F0502020204030204" pitchFamily="34" charset="0"/>
                <a:cs typeface="Calibri" panose="020F0502020204030204" pitchFamily="34" charset="0"/>
              </a:rPr>
              <a:t>Mrs Wade’s Example Idea-Support Map:</a:t>
            </a:r>
          </a:p>
          <a:p>
            <a:pPr>
              <a:lnSpc>
                <a:spcPct val="105000"/>
              </a:lnSpc>
              <a:spcAft>
                <a:spcPts val="800"/>
              </a:spcAft>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000" dirty="0">
                <a:latin typeface="Calibri" panose="020F0502020204030204" pitchFamily="34" charset="0"/>
                <a:ea typeface="Calibri" panose="020F0502020204030204" pitchFamily="34" charset="0"/>
                <a:cs typeface="Calibri" panose="020F0502020204030204" pitchFamily="34" charset="0"/>
              </a:rPr>
              <a:t>I am going to plan an information paragraph on Polar Bears as an example.</a:t>
            </a:r>
          </a:p>
          <a:p>
            <a:pPr>
              <a:lnSpc>
                <a:spcPct val="105000"/>
              </a:lnSpc>
              <a:spcAft>
                <a:spcPts val="800"/>
              </a:spcAft>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000" dirty="0">
                <a:latin typeface="Calibri" panose="020F0502020204030204" pitchFamily="34" charset="0"/>
                <a:ea typeface="Calibri" panose="020F0502020204030204" pitchFamily="34" charset="0"/>
                <a:cs typeface="Calibri" panose="020F0502020204030204" pitchFamily="34" charset="0"/>
              </a:rPr>
              <a:t>1. I wrote my name and date at the top.</a:t>
            </a:r>
          </a:p>
          <a:p>
            <a:pPr>
              <a:lnSpc>
                <a:spcPct val="105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 I wrote a Topic / Title on the line.</a:t>
            </a:r>
          </a:p>
          <a:p>
            <a:pPr>
              <a:lnSpc>
                <a:spcPct val="105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3. I wrote the main idea in the first box.</a:t>
            </a:r>
          </a:p>
          <a:p>
            <a:pPr>
              <a:lnSpc>
                <a:spcPct val="105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4. I then wrote 2 supporting facts/details and a wrap-up (conclusion) sentence in the remaining boxes to help me plan my paragraph.</a:t>
            </a:r>
          </a:p>
        </p:txBody>
      </p:sp>
      <p:grpSp>
        <p:nvGrpSpPr>
          <p:cNvPr id="3" name="Group 2">
            <a:extLst>
              <a:ext uri="{FF2B5EF4-FFF2-40B4-BE49-F238E27FC236}">
                <a16:creationId xmlns:a16="http://schemas.microsoft.com/office/drawing/2014/main" id="{A7929CB7-04AB-4E66-B511-33D02806D302}"/>
              </a:ext>
            </a:extLst>
          </p:cNvPr>
          <p:cNvGrpSpPr/>
          <p:nvPr/>
        </p:nvGrpSpPr>
        <p:grpSpPr>
          <a:xfrm>
            <a:off x="225287" y="135285"/>
            <a:ext cx="4890052" cy="6577136"/>
            <a:chOff x="225287" y="135285"/>
            <a:chExt cx="4890052" cy="6577136"/>
          </a:xfrm>
        </p:grpSpPr>
        <p:pic>
          <p:nvPicPr>
            <p:cNvPr id="5" name="Picture 4">
              <a:extLst>
                <a:ext uri="{FF2B5EF4-FFF2-40B4-BE49-F238E27FC236}">
                  <a16:creationId xmlns:a16="http://schemas.microsoft.com/office/drawing/2014/main" id="{7DDD4B1E-F0CC-4672-89B4-DB1C1E20077F}"/>
                </a:ext>
              </a:extLst>
            </p:cNvPr>
            <p:cNvPicPr>
              <a:picLocks noChangeAspect="1"/>
            </p:cNvPicPr>
            <p:nvPr/>
          </p:nvPicPr>
          <p:blipFill rotWithShape="1">
            <a:blip r:embed="rId2"/>
            <a:srcRect l="22282" t="28782" r="51739" b="9545"/>
            <a:stretch/>
          </p:blipFill>
          <p:spPr>
            <a:xfrm>
              <a:off x="225287" y="185531"/>
              <a:ext cx="4890052" cy="6526890"/>
            </a:xfrm>
            <a:prstGeom prst="rect">
              <a:avLst/>
            </a:prstGeom>
          </p:spPr>
        </p:pic>
        <p:sp>
          <p:nvSpPr>
            <p:cNvPr id="7" name="Rectangle 6">
              <a:extLst>
                <a:ext uri="{FF2B5EF4-FFF2-40B4-BE49-F238E27FC236}">
                  <a16:creationId xmlns:a16="http://schemas.microsoft.com/office/drawing/2014/main" id="{EC9E9B9F-DCA6-4581-A850-4C56FC03B871}"/>
                </a:ext>
              </a:extLst>
            </p:cNvPr>
            <p:cNvSpPr/>
            <p:nvPr/>
          </p:nvSpPr>
          <p:spPr>
            <a:xfrm>
              <a:off x="695740" y="145579"/>
              <a:ext cx="1663148" cy="309380"/>
            </a:xfrm>
            <a:prstGeom prst="rect">
              <a:avLst/>
            </a:prstGeom>
          </p:spPr>
          <p:txBody>
            <a:bodyPr wrap="square">
              <a:spAutoFit/>
            </a:bodyPr>
            <a:lstStyle/>
            <a:p>
              <a:pPr>
                <a:lnSpc>
                  <a:spcPct val="105000"/>
                </a:lnSpc>
                <a:spcAft>
                  <a:spcPts val="800"/>
                </a:spcAft>
              </a:pPr>
              <a:r>
                <a:rPr lang="en-US" sz="1400" dirty="0">
                  <a:latin typeface="Calibri" panose="020F0502020204030204" pitchFamily="34" charset="0"/>
                  <a:ea typeface="Calibri" panose="020F0502020204030204" pitchFamily="34" charset="0"/>
                  <a:cs typeface="Calibri" panose="020F0502020204030204" pitchFamily="34" charset="0"/>
                </a:rPr>
                <a:t>Mrs Wade</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AD4F91F8-5819-4130-89A4-8D5D41FDE19F}"/>
                </a:ext>
              </a:extLst>
            </p:cNvPr>
            <p:cNvSpPr/>
            <p:nvPr/>
          </p:nvSpPr>
          <p:spPr>
            <a:xfrm>
              <a:off x="3233532" y="135285"/>
              <a:ext cx="1663148" cy="309380"/>
            </a:xfrm>
            <a:prstGeom prst="rect">
              <a:avLst/>
            </a:prstGeom>
          </p:spPr>
          <p:txBody>
            <a:bodyPr wrap="square">
              <a:spAutoFit/>
            </a:bodyPr>
            <a:lstStyle/>
            <a:p>
              <a:pPr>
                <a:lnSpc>
                  <a:spcPct val="105000"/>
                </a:lnSpc>
                <a:spcAft>
                  <a:spcPts val="800"/>
                </a:spcAft>
              </a:pPr>
              <a:r>
                <a:rPr lang="en-US" sz="1400" dirty="0">
                  <a:latin typeface="Calibri" panose="020F0502020204030204" pitchFamily="34" charset="0"/>
                  <a:ea typeface="Calibri" panose="020F0502020204030204" pitchFamily="34" charset="0"/>
                  <a:cs typeface="Calibri" panose="020F0502020204030204" pitchFamily="34" charset="0"/>
                </a:rPr>
                <a:t>June 1, 2020</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A98EA4D3-AC85-4FDD-AB94-CD73AFEA4CB6}"/>
                </a:ext>
              </a:extLst>
            </p:cNvPr>
            <p:cNvSpPr/>
            <p:nvPr/>
          </p:nvSpPr>
          <p:spPr>
            <a:xfrm>
              <a:off x="848140" y="1159370"/>
              <a:ext cx="2014330" cy="309380"/>
            </a:xfrm>
            <a:prstGeom prst="rect">
              <a:avLst/>
            </a:prstGeom>
          </p:spPr>
          <p:txBody>
            <a:bodyPr wrap="square">
              <a:spAutoFit/>
            </a:bodyPr>
            <a:lstStyle/>
            <a:p>
              <a:pPr>
                <a:lnSpc>
                  <a:spcPct val="105000"/>
                </a:lnSpc>
                <a:spcAft>
                  <a:spcPts val="800"/>
                </a:spcAft>
              </a:pPr>
              <a:r>
                <a:rPr lang="en-US" sz="1400" dirty="0">
                  <a:latin typeface="Calibri" panose="020F0502020204030204" pitchFamily="34" charset="0"/>
                  <a:ea typeface="Calibri" panose="020F0502020204030204" pitchFamily="34" charset="0"/>
                  <a:cs typeface="Calibri" panose="020F0502020204030204" pitchFamily="34" charset="0"/>
                </a:rPr>
                <a:t>All about Polar Bears</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C1165095-7425-4B77-AFC5-A4C26B75259F}"/>
                </a:ext>
              </a:extLst>
            </p:cNvPr>
            <p:cNvSpPr/>
            <p:nvPr/>
          </p:nvSpPr>
          <p:spPr>
            <a:xfrm>
              <a:off x="397566" y="1797520"/>
              <a:ext cx="4499114" cy="309380"/>
            </a:xfrm>
            <a:prstGeom prst="rect">
              <a:avLst/>
            </a:prstGeom>
          </p:spPr>
          <p:txBody>
            <a:bodyPr wrap="square">
              <a:spAutoFit/>
            </a:bodyPr>
            <a:lstStyle/>
            <a:p>
              <a:pPr>
                <a:lnSpc>
                  <a:spcPct val="105000"/>
                </a:lnSpc>
                <a:spcAft>
                  <a:spcPts val="800"/>
                </a:spcAft>
              </a:pPr>
              <a:r>
                <a:rPr lang="en-US" sz="1400" dirty="0">
                  <a:latin typeface="Calibri" panose="020F0502020204030204" pitchFamily="34" charset="0"/>
                  <a:ea typeface="Calibri" panose="020F0502020204030204" pitchFamily="34" charset="0"/>
                  <a:cs typeface="Calibri" panose="020F0502020204030204" pitchFamily="34" charset="0"/>
                </a:rPr>
                <a:t>Polar Bears have to stay warm in the cold Arctic.</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BEC0AE66-F590-4BD5-A7AE-C45D40CAD857}"/>
                </a:ext>
              </a:extLst>
            </p:cNvPr>
            <p:cNvSpPr/>
            <p:nvPr/>
          </p:nvSpPr>
          <p:spPr>
            <a:xfrm>
              <a:off x="1702904" y="3018813"/>
              <a:ext cx="3154020" cy="535596"/>
            </a:xfrm>
            <a:prstGeom prst="rect">
              <a:avLst/>
            </a:prstGeom>
          </p:spPr>
          <p:txBody>
            <a:bodyPr wrap="square">
              <a:spAutoFit/>
            </a:bodyPr>
            <a:lstStyle/>
            <a:p>
              <a:pPr>
                <a:lnSpc>
                  <a:spcPct val="105000"/>
                </a:lnSpc>
                <a:spcAft>
                  <a:spcPts val="800"/>
                </a:spcAft>
              </a:pPr>
              <a:r>
                <a:rPr lang="en-US" sz="1400" dirty="0">
                  <a:latin typeface="Calibri" panose="020F0502020204030204" pitchFamily="34" charset="0"/>
                  <a:ea typeface="Calibri" panose="020F0502020204030204" pitchFamily="34" charset="0"/>
                  <a:cs typeface="Calibri" panose="020F0502020204030204" pitchFamily="34" charset="0"/>
                </a:rPr>
                <a:t>Polar Bears have a thick layer of blubber below their skin.</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EA31B75B-ADD5-4862-8125-AA3CC0E880A8}"/>
                </a:ext>
              </a:extLst>
            </p:cNvPr>
            <p:cNvSpPr/>
            <p:nvPr/>
          </p:nvSpPr>
          <p:spPr>
            <a:xfrm>
              <a:off x="1716156" y="4268680"/>
              <a:ext cx="3154020" cy="535596"/>
            </a:xfrm>
            <a:prstGeom prst="rect">
              <a:avLst/>
            </a:prstGeom>
          </p:spPr>
          <p:txBody>
            <a:bodyPr wrap="square">
              <a:spAutoFit/>
            </a:bodyPr>
            <a:lstStyle/>
            <a:p>
              <a:pPr>
                <a:lnSpc>
                  <a:spcPct val="105000"/>
                </a:lnSpc>
                <a:spcAft>
                  <a:spcPts val="800"/>
                </a:spcAft>
              </a:pPr>
              <a:r>
                <a:rPr lang="en-US" sz="1400" dirty="0">
                  <a:latin typeface="Calibri" panose="020F0502020204030204" pitchFamily="34" charset="0"/>
                  <a:ea typeface="Calibri" panose="020F0502020204030204" pitchFamily="34" charset="0"/>
                  <a:cs typeface="Calibri" panose="020F0502020204030204" pitchFamily="34" charset="0"/>
                </a:rPr>
                <a:t>Blubber is a layer of fat that protects the bears.</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95DCCFF4-8364-4BF7-B9FE-71C77853E382}"/>
                </a:ext>
              </a:extLst>
            </p:cNvPr>
            <p:cNvSpPr/>
            <p:nvPr/>
          </p:nvSpPr>
          <p:spPr>
            <a:xfrm>
              <a:off x="1716156" y="5493580"/>
              <a:ext cx="3154020" cy="309380"/>
            </a:xfrm>
            <a:prstGeom prst="rect">
              <a:avLst/>
            </a:prstGeom>
          </p:spPr>
          <p:txBody>
            <a:bodyPr wrap="square">
              <a:spAutoFit/>
            </a:bodyPr>
            <a:lstStyle/>
            <a:p>
              <a:pPr>
                <a:lnSpc>
                  <a:spcPct val="105000"/>
                </a:lnSpc>
                <a:spcAft>
                  <a:spcPts val="800"/>
                </a:spcAft>
              </a:pPr>
              <a:r>
                <a:rPr lang="en-US" sz="1400" dirty="0">
                  <a:latin typeface="Calibri" panose="020F0502020204030204" pitchFamily="34" charset="0"/>
                  <a:ea typeface="Calibri" panose="020F0502020204030204" pitchFamily="34" charset="0"/>
                  <a:cs typeface="Calibri" panose="020F0502020204030204" pitchFamily="34" charset="0"/>
                </a:rPr>
                <a:t>This is how Polar Bears stay warm.</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10569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50CCBB-609F-4987-BADD-14CF0E7EEB96}"/>
              </a:ext>
            </a:extLst>
          </p:cNvPr>
          <p:cNvSpPr/>
          <p:nvPr/>
        </p:nvSpPr>
        <p:spPr>
          <a:xfrm>
            <a:off x="5963478" y="843292"/>
            <a:ext cx="5625544" cy="5171416"/>
          </a:xfrm>
          <a:prstGeom prst="rect">
            <a:avLst/>
          </a:prstGeom>
        </p:spPr>
        <p:txBody>
          <a:bodyPr wrap="square">
            <a:spAutoFit/>
          </a:bodyPr>
          <a:lstStyle/>
          <a:p>
            <a:pPr>
              <a:lnSpc>
                <a:spcPct val="105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Now it’s your turn!</a:t>
            </a:r>
          </a:p>
          <a:p>
            <a:pPr>
              <a:lnSpc>
                <a:spcPct val="105000"/>
              </a:lnSpc>
              <a:spcAft>
                <a:spcPts val="800"/>
              </a:spcAft>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000" dirty="0">
                <a:latin typeface="Calibri" panose="020F0502020204030204" pitchFamily="34" charset="0"/>
                <a:ea typeface="Calibri" panose="020F0502020204030204" pitchFamily="34" charset="0"/>
                <a:cs typeface="Calibri" panose="020F0502020204030204" pitchFamily="34" charset="0"/>
              </a:rPr>
              <a:t>Decide which animal you are going to plan your paragraph on:</a:t>
            </a:r>
          </a:p>
          <a:p>
            <a:pPr marL="800100" lvl="1" indent="-342900">
              <a:lnSpc>
                <a:spcPct val="105000"/>
              </a:lnSpc>
              <a:spcAft>
                <a:spcPts val="8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Emperor Penguin</a:t>
            </a:r>
          </a:p>
          <a:p>
            <a:pPr marL="800100" lvl="1" indent="-342900">
              <a:lnSpc>
                <a:spcPct val="105000"/>
              </a:lnSpc>
              <a:spcAft>
                <a:spcPts val="80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Prairie Dogs</a:t>
            </a:r>
          </a:p>
          <a:p>
            <a:pPr marL="800100" lvl="1" indent="-342900">
              <a:lnSpc>
                <a:spcPct val="105000"/>
              </a:lnSpc>
              <a:spcAft>
                <a:spcPts val="8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Calibri" panose="020F0502020204030204" pitchFamily="34" charset="0"/>
              </a:rPr>
              <a:t>Bats</a:t>
            </a:r>
          </a:p>
          <a:p>
            <a:pPr>
              <a:lnSpc>
                <a:spcPct val="105000"/>
              </a:lnSpc>
              <a:spcAft>
                <a:spcPts val="800"/>
              </a:spcAft>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000" dirty="0">
                <a:latin typeface="Calibri" panose="020F0502020204030204" pitchFamily="34" charset="0"/>
                <a:ea typeface="Calibri" panose="020F0502020204030204" pitchFamily="34" charset="0"/>
                <a:cs typeface="Calibri" panose="020F0502020204030204" pitchFamily="34" charset="0"/>
              </a:rPr>
              <a:t>Then complete your Idea-Support Map.</a:t>
            </a:r>
          </a:p>
          <a:p>
            <a:pPr>
              <a:lnSpc>
                <a:spcPct val="105000"/>
              </a:lnSpc>
              <a:spcAft>
                <a:spcPts val="800"/>
              </a:spcAft>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000" dirty="0">
                <a:latin typeface="Calibri" panose="020F0502020204030204" pitchFamily="34" charset="0"/>
                <a:ea typeface="Calibri" panose="020F0502020204030204" pitchFamily="34" charset="0"/>
                <a:cs typeface="Calibri" panose="020F0502020204030204" pitchFamily="34" charset="0"/>
              </a:rPr>
              <a:t>Remember, this is just your plan. It does not need to be perfect! Don’t worry about spellings or grammar at this point. Tomorrow, you will edit your writing.</a:t>
            </a: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F3EAF8F0-DEEF-4644-9EC8-70C044E0C0B9}"/>
              </a:ext>
            </a:extLst>
          </p:cNvPr>
          <p:cNvGrpSpPr/>
          <p:nvPr/>
        </p:nvGrpSpPr>
        <p:grpSpPr>
          <a:xfrm>
            <a:off x="225287" y="185531"/>
            <a:ext cx="4890052" cy="6526890"/>
            <a:chOff x="225287" y="185531"/>
            <a:chExt cx="4890052" cy="6526890"/>
          </a:xfrm>
        </p:grpSpPr>
        <p:pic>
          <p:nvPicPr>
            <p:cNvPr id="3" name="Picture 2">
              <a:extLst>
                <a:ext uri="{FF2B5EF4-FFF2-40B4-BE49-F238E27FC236}">
                  <a16:creationId xmlns:a16="http://schemas.microsoft.com/office/drawing/2014/main" id="{C7B286B8-DB06-4556-8451-E3832CFD0AD0}"/>
                </a:ext>
              </a:extLst>
            </p:cNvPr>
            <p:cNvPicPr>
              <a:picLocks noChangeAspect="1"/>
            </p:cNvPicPr>
            <p:nvPr/>
          </p:nvPicPr>
          <p:blipFill rotWithShape="1">
            <a:blip r:embed="rId2"/>
            <a:srcRect l="22282" t="28782" r="51739" b="9545"/>
            <a:stretch/>
          </p:blipFill>
          <p:spPr>
            <a:xfrm>
              <a:off x="225287" y="185531"/>
              <a:ext cx="4890052" cy="6526890"/>
            </a:xfrm>
            <a:prstGeom prst="rect">
              <a:avLst/>
            </a:prstGeom>
          </p:spPr>
        </p:pic>
        <p:sp>
          <p:nvSpPr>
            <p:cNvPr id="14" name="Rectangle 13">
              <a:extLst>
                <a:ext uri="{FF2B5EF4-FFF2-40B4-BE49-F238E27FC236}">
                  <a16:creationId xmlns:a16="http://schemas.microsoft.com/office/drawing/2014/main" id="{A127CB74-AA4F-485A-A8B3-B7A4E43CB46F}"/>
                </a:ext>
              </a:extLst>
            </p:cNvPr>
            <p:cNvSpPr/>
            <p:nvPr/>
          </p:nvSpPr>
          <p:spPr>
            <a:xfrm>
              <a:off x="384315" y="1801842"/>
              <a:ext cx="1484241" cy="309380"/>
            </a:xfrm>
            <a:prstGeom prst="rect">
              <a:avLst/>
            </a:prstGeom>
          </p:spPr>
          <p:txBody>
            <a:bodyPr wrap="square">
              <a:spAutoFit/>
            </a:bodyPr>
            <a:lstStyle/>
            <a:p>
              <a:pPr>
                <a:lnSpc>
                  <a:spcPct val="105000"/>
                </a:lnSpc>
                <a:spcAft>
                  <a:spcPts val="800"/>
                </a:spcAft>
              </a:pPr>
              <a:r>
                <a:rPr lang="en-US" sz="1400" b="1" dirty="0">
                  <a:latin typeface="Calibri" panose="020F0502020204030204" pitchFamily="34" charset="0"/>
                  <a:ea typeface="Calibri" panose="020F0502020204030204" pitchFamily="34" charset="0"/>
                  <a:cs typeface="Calibri" panose="020F0502020204030204" pitchFamily="34" charset="0"/>
                </a:rPr>
                <a:t>Main idea</a:t>
              </a:r>
              <a:endParaRPr lang="en-KY"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14568363-0ECB-486E-9E75-913792DC08E1}"/>
                </a:ext>
              </a:extLst>
            </p:cNvPr>
            <p:cNvSpPr/>
            <p:nvPr/>
          </p:nvSpPr>
          <p:spPr>
            <a:xfrm>
              <a:off x="1636645" y="2948155"/>
              <a:ext cx="1484241" cy="309380"/>
            </a:xfrm>
            <a:prstGeom prst="rect">
              <a:avLst/>
            </a:prstGeom>
          </p:spPr>
          <p:txBody>
            <a:bodyPr wrap="square">
              <a:spAutoFit/>
            </a:bodyPr>
            <a:lstStyle/>
            <a:p>
              <a:pPr>
                <a:lnSpc>
                  <a:spcPct val="105000"/>
                </a:lnSpc>
                <a:spcAft>
                  <a:spcPts val="80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Detail</a:t>
              </a:r>
              <a:endParaRPr lang="en-KY"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A952601-0B0B-4679-9CE0-82E2D31A520A}"/>
                </a:ext>
              </a:extLst>
            </p:cNvPr>
            <p:cNvSpPr/>
            <p:nvPr/>
          </p:nvSpPr>
          <p:spPr>
            <a:xfrm>
              <a:off x="1636644" y="4229588"/>
              <a:ext cx="1484241" cy="309380"/>
            </a:xfrm>
            <a:prstGeom prst="rect">
              <a:avLst/>
            </a:prstGeom>
          </p:spPr>
          <p:txBody>
            <a:bodyPr wrap="square">
              <a:spAutoFit/>
            </a:bodyPr>
            <a:lstStyle/>
            <a:p>
              <a:pPr>
                <a:lnSpc>
                  <a:spcPct val="105000"/>
                </a:lnSpc>
                <a:spcAft>
                  <a:spcPts val="80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Detail</a:t>
              </a:r>
              <a:endParaRPr lang="en-KY"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29A05FFE-4F77-4AA7-9EAA-6F39D42E6273}"/>
                </a:ext>
              </a:extLst>
            </p:cNvPr>
            <p:cNvSpPr/>
            <p:nvPr/>
          </p:nvSpPr>
          <p:spPr>
            <a:xfrm>
              <a:off x="1643269" y="5471004"/>
              <a:ext cx="1775792" cy="309380"/>
            </a:xfrm>
            <a:prstGeom prst="rect">
              <a:avLst/>
            </a:prstGeom>
          </p:spPr>
          <p:txBody>
            <a:bodyPr wrap="square">
              <a:spAutoFit/>
            </a:bodyPr>
            <a:lstStyle/>
            <a:p>
              <a:pPr>
                <a:lnSpc>
                  <a:spcPct val="105000"/>
                </a:lnSpc>
                <a:spcAft>
                  <a:spcPts val="800"/>
                </a:spcAft>
              </a:pPr>
              <a:r>
                <a:rPr lang="en-US" sz="1400" b="1" dirty="0">
                  <a:latin typeface="Calibri" panose="020F0502020204030204" pitchFamily="34" charset="0"/>
                  <a:ea typeface="Calibri" panose="020F0502020204030204" pitchFamily="34" charset="0"/>
                  <a:cs typeface="Calibri" panose="020F0502020204030204" pitchFamily="34" charset="0"/>
                </a:rPr>
                <a:t>Wrap-up sentence </a:t>
              </a:r>
              <a:endParaRPr lang="en-KY" sz="1600" b="1"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094001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448</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Wade</dc:creator>
  <cp:lastModifiedBy>Helen Wade</cp:lastModifiedBy>
  <cp:revision>8</cp:revision>
  <dcterms:created xsi:type="dcterms:W3CDTF">2020-05-25T14:09:21Z</dcterms:created>
  <dcterms:modified xsi:type="dcterms:W3CDTF">2020-05-31T17:14:45Z</dcterms:modified>
</cp:coreProperties>
</file>