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K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41524-8DB0-4D97-9B68-F7AF0D666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C7226F-5584-48C6-9B81-E20B4DC76A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0D2A2-80E1-4714-B60C-5FA272817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D1D-25AC-4561-AEF4-B5D16A07EC0E}" type="datetimeFigureOut">
              <a:rPr lang="en-KY" smtClean="0"/>
              <a:t>31/05/2020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53BD6-6DB0-481A-8AA4-AC8D7C2CC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8BB3-A6FF-48CE-88BD-577557394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0C0B-DF34-4C30-B431-65BFD283703E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7119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1226D-4166-49E7-8F64-220C3173D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466B33-DF71-4AA3-8162-47DA60C4C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8B7C7-E613-4447-A080-6EF033EF2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D1D-25AC-4561-AEF4-B5D16A07EC0E}" type="datetimeFigureOut">
              <a:rPr lang="en-KY" smtClean="0"/>
              <a:t>31/05/2020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A903A-221D-4B42-AFDD-F7F9153B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274F1-2A3B-413B-881F-FC805B89F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0C0B-DF34-4C30-B431-65BFD283703E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80184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1A2B0D-52DA-4411-907D-ED3BB29A7E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250B66-A8DD-4774-80FD-FC6151248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38F10-1B21-4895-A6BB-894433CA0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D1D-25AC-4561-AEF4-B5D16A07EC0E}" type="datetimeFigureOut">
              <a:rPr lang="en-KY" smtClean="0"/>
              <a:t>31/05/2020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FCC47-9DE7-4529-A733-B928AD5FF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F2D1A-F68E-4B9D-823A-7E93B0A4B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0C0B-DF34-4C30-B431-65BFD283703E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18825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E505F-529E-4449-8001-274444DF7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16E62-9E9D-4BB2-83F4-DA95C80C5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E0057-F01C-4A65-999E-053C2DBAA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D1D-25AC-4561-AEF4-B5D16A07EC0E}" type="datetimeFigureOut">
              <a:rPr lang="en-KY" smtClean="0"/>
              <a:t>31/05/2020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4E89A-E31B-4745-9093-A2136B544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D2FFF-73C1-463A-96EC-FDFF17EFF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0C0B-DF34-4C30-B431-65BFD283703E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63843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2D094-A55E-48C5-BBEE-22A23B7F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76B1E-A2C0-4ADE-86A9-2CEA771DF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7751C-906D-47A4-A0F4-F9F7AD294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D1D-25AC-4561-AEF4-B5D16A07EC0E}" type="datetimeFigureOut">
              <a:rPr lang="en-KY" smtClean="0"/>
              <a:t>31/05/2020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B5939-E1DC-4DB7-9938-A5E5C64FB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8508C-18B7-474C-A765-108103040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0C0B-DF34-4C30-B431-65BFD283703E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84354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9E68C-F367-40AE-AAC9-C7E9551A6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05689-1B1E-479F-B3C4-BA9AD7E095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5A58D-FF26-43B5-BF4A-2A62AE146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C5B74-67B4-47C5-A483-45CAF1850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D1D-25AC-4561-AEF4-B5D16A07EC0E}" type="datetimeFigureOut">
              <a:rPr lang="en-KY" smtClean="0"/>
              <a:t>31/05/2020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0376C-BCC5-467F-86C0-9F9F3E79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A417D-DD07-4FEB-B8B6-2166D561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0C0B-DF34-4C30-B431-65BFD283703E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0759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E98E5-FF96-49E9-9ED3-3B69EC397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F80C4-0C09-4EF0-A981-F0277384C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2AAD9B-4C15-4F71-BD3B-365C7EA80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D05FFE-A740-43D1-94D4-EA6C0B6B5E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A4D0F-9B0B-40FD-9FAC-99ED336508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AFFA1C-33A5-4DAB-B4ED-728947DC3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D1D-25AC-4561-AEF4-B5D16A07EC0E}" type="datetimeFigureOut">
              <a:rPr lang="en-KY" smtClean="0"/>
              <a:t>31/05/2020</a:t>
            </a:fld>
            <a:endParaRPr lang="en-K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22F3C9-3ABA-4E0D-AF64-9EE51FB9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9E7502-CC01-4DBA-A96D-A4CBCCD2E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0C0B-DF34-4C30-B431-65BFD283703E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26361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BE513-8800-4C30-AFA6-FBAC342EC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A85DB-767E-4921-BE0E-74DEFF12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D1D-25AC-4561-AEF4-B5D16A07EC0E}" type="datetimeFigureOut">
              <a:rPr lang="en-KY" smtClean="0"/>
              <a:t>31/05/2020</a:t>
            </a:fld>
            <a:endParaRPr lang="en-K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A62A43-F913-43C8-A905-9D80F52E1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B1C10-DA7E-4F4A-83B3-871B1342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0C0B-DF34-4C30-B431-65BFD283703E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8096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7B6C25-5BD4-4117-AE4E-EDB9BD324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D1D-25AC-4561-AEF4-B5D16A07EC0E}" type="datetimeFigureOut">
              <a:rPr lang="en-KY" smtClean="0"/>
              <a:t>31/05/2020</a:t>
            </a:fld>
            <a:endParaRPr lang="en-K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F22B53-E3F2-4D8F-B72B-F741B0AC4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223A4-1168-4B14-9387-EDAF24C08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0C0B-DF34-4C30-B431-65BFD283703E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75657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C4101-7E80-4DC6-9987-890145112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DD88F-C363-4879-8003-F356920B3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70A919-494C-474B-8E6E-DCA215032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F56322-EFCE-409B-9555-80DFE866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D1D-25AC-4561-AEF4-B5D16A07EC0E}" type="datetimeFigureOut">
              <a:rPr lang="en-KY" smtClean="0"/>
              <a:t>31/05/2020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06AE9-ACB5-4598-B93C-C6C653909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973AC-31D9-4BEC-9C21-9E896FB46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0C0B-DF34-4C30-B431-65BFD283703E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09509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995DE-BD8A-4781-8FE8-94F29E83A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54EF70-A37D-48F5-A46E-00AF5A8DB9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7E01E-0E9C-4A75-B252-290308EEA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5CF91-BBF2-43BD-97BF-270FD4D19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D1D-25AC-4561-AEF4-B5D16A07EC0E}" type="datetimeFigureOut">
              <a:rPr lang="en-KY" smtClean="0"/>
              <a:t>31/05/2020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66A47-08F5-4525-9F97-35C8575E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A1B57-09A1-48AC-84A1-D2F40B1CA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0C0B-DF34-4C30-B431-65BFD283703E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77851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BA6D0A-DA7E-47DA-B6EF-B8A34D324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8CE6B-4F35-42DE-9988-38298D25A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52479-89C7-4A3E-BCEC-F7C8F9174E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E4D1D-25AC-4561-AEF4-B5D16A07EC0E}" type="datetimeFigureOut">
              <a:rPr lang="en-KY" smtClean="0"/>
              <a:t>31/05/2020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F8D30-6C23-4A19-8E8E-D84C4BBA3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B3F95-A6A3-483A-A2EA-F9EEDE588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B0C0B-DF34-4C30-B431-65BFD283703E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06040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50CCBB-609F-4987-BADD-14CF0E7EEB96}"/>
              </a:ext>
            </a:extLst>
          </p:cNvPr>
          <p:cNvSpPr/>
          <p:nvPr/>
        </p:nvSpPr>
        <p:spPr>
          <a:xfrm>
            <a:off x="178904" y="1574902"/>
            <a:ext cx="11834191" cy="3708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40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Descriptive Writing – Grade 1</a:t>
            </a:r>
          </a:p>
          <a:p>
            <a:pPr algn="ctr">
              <a:lnSpc>
                <a:spcPct val="105000"/>
              </a:lnSpc>
              <a:spcAft>
                <a:spcPts val="800"/>
              </a:spcAft>
            </a:pPr>
            <a:endParaRPr lang="en-US" sz="40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Writing Project – Step 5</a:t>
            </a:r>
          </a:p>
          <a:p>
            <a:pPr algn="ctr">
              <a:lnSpc>
                <a:spcPct val="105000"/>
              </a:lnSpc>
              <a:spcAft>
                <a:spcPts val="800"/>
              </a:spcAft>
            </a:pPr>
            <a:endParaRPr lang="en-US" sz="40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Editing &amp; Publishing</a:t>
            </a:r>
            <a:endParaRPr lang="en-KY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34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DA1CD47-A7D4-4DEE-BA84-6491C556AF82}"/>
              </a:ext>
            </a:extLst>
          </p:cNvPr>
          <p:cNvGrpSpPr/>
          <p:nvPr/>
        </p:nvGrpSpPr>
        <p:grpSpPr>
          <a:xfrm>
            <a:off x="225287" y="185531"/>
            <a:ext cx="4890052" cy="6526890"/>
            <a:chOff x="225287" y="185531"/>
            <a:chExt cx="4890052" cy="652689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ACA30AA-DE71-4447-863E-084C25888C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2282" t="28782" r="51739" b="9545"/>
            <a:stretch/>
          </p:blipFill>
          <p:spPr>
            <a:xfrm>
              <a:off x="225287" y="185531"/>
              <a:ext cx="4890052" cy="652689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EAAD58-B667-45DC-A454-D7F5E939FC99}"/>
                </a:ext>
              </a:extLst>
            </p:cNvPr>
            <p:cNvSpPr/>
            <p:nvPr/>
          </p:nvSpPr>
          <p:spPr>
            <a:xfrm>
              <a:off x="384315" y="1801842"/>
              <a:ext cx="1484241" cy="3093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en-US" sz="14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Main idea</a:t>
              </a:r>
              <a:endParaRPr lang="en-KY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477898A-6AD6-4A67-B952-FD42038F2C67}"/>
                </a:ext>
              </a:extLst>
            </p:cNvPr>
            <p:cNvSpPr/>
            <p:nvPr/>
          </p:nvSpPr>
          <p:spPr>
            <a:xfrm>
              <a:off x="1636645" y="2948155"/>
              <a:ext cx="1484241" cy="3093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en-US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Detail</a:t>
              </a:r>
              <a:endParaRPr lang="en-KY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5FC0250-54A1-4ED2-B08F-3D0876E7A182}"/>
                </a:ext>
              </a:extLst>
            </p:cNvPr>
            <p:cNvSpPr/>
            <p:nvPr/>
          </p:nvSpPr>
          <p:spPr>
            <a:xfrm>
              <a:off x="1636644" y="4229588"/>
              <a:ext cx="1484241" cy="3093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en-US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Detail</a:t>
              </a:r>
              <a:endParaRPr lang="en-KY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B10ABBF-6B96-4D86-97AC-697AED8AFD1F}"/>
                </a:ext>
              </a:extLst>
            </p:cNvPr>
            <p:cNvSpPr/>
            <p:nvPr/>
          </p:nvSpPr>
          <p:spPr>
            <a:xfrm>
              <a:off x="1643269" y="5471004"/>
              <a:ext cx="1775792" cy="3093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en-US" sz="14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Wrap-up sentence </a:t>
              </a:r>
              <a:endParaRPr lang="en-KY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FDDA013E-79E6-4F0F-96E3-C788D87CBEC4}"/>
              </a:ext>
            </a:extLst>
          </p:cNvPr>
          <p:cNvSpPr/>
          <p:nvPr/>
        </p:nvSpPr>
        <p:spPr>
          <a:xfrm>
            <a:off x="5757866" y="911658"/>
            <a:ext cx="6208847" cy="552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will need your Idea-Support Map from yesterday.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Today you will use your Idea-Support Map to guide you in writing your paragraph.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First, you will review the facts you wrote. Look at your facts – do they make sense? Did you include all the words needed in your sentence? Did you start each sentence with a capital letter and end with correct punctuation?</a:t>
            </a:r>
          </a:p>
        </p:txBody>
      </p:sp>
    </p:spTree>
    <p:extLst>
      <p:ext uri="{BB962C8B-B14F-4D97-AF65-F5344CB8AC3E}">
        <p14:creationId xmlns:p14="http://schemas.microsoft.com/office/powerpoint/2010/main" val="129269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DA1CD47-A7D4-4DEE-BA84-6491C556AF82}"/>
              </a:ext>
            </a:extLst>
          </p:cNvPr>
          <p:cNvGrpSpPr/>
          <p:nvPr/>
        </p:nvGrpSpPr>
        <p:grpSpPr>
          <a:xfrm>
            <a:off x="225287" y="185531"/>
            <a:ext cx="3485322" cy="5088834"/>
            <a:chOff x="225287" y="185531"/>
            <a:chExt cx="4890052" cy="652689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ACA30AA-DE71-4447-863E-084C25888C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2282" t="28782" r="51739" b="9545"/>
            <a:stretch/>
          </p:blipFill>
          <p:spPr>
            <a:xfrm>
              <a:off x="225287" y="185531"/>
              <a:ext cx="4890052" cy="652689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EAAD58-B667-45DC-A454-D7F5E939FC99}"/>
                </a:ext>
              </a:extLst>
            </p:cNvPr>
            <p:cNvSpPr/>
            <p:nvPr/>
          </p:nvSpPr>
          <p:spPr>
            <a:xfrm>
              <a:off x="384315" y="1801842"/>
              <a:ext cx="1484241" cy="3093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en-US" sz="14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Main idea</a:t>
              </a:r>
              <a:endParaRPr lang="en-KY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477898A-6AD6-4A67-B952-FD42038F2C67}"/>
                </a:ext>
              </a:extLst>
            </p:cNvPr>
            <p:cNvSpPr/>
            <p:nvPr/>
          </p:nvSpPr>
          <p:spPr>
            <a:xfrm>
              <a:off x="1636645" y="2948155"/>
              <a:ext cx="1484241" cy="3093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en-US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Detail</a:t>
              </a:r>
              <a:endParaRPr lang="en-KY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5FC0250-54A1-4ED2-B08F-3D0876E7A182}"/>
                </a:ext>
              </a:extLst>
            </p:cNvPr>
            <p:cNvSpPr/>
            <p:nvPr/>
          </p:nvSpPr>
          <p:spPr>
            <a:xfrm>
              <a:off x="1636644" y="4229588"/>
              <a:ext cx="1484241" cy="3093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en-US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Detail</a:t>
              </a:r>
              <a:endParaRPr lang="en-KY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B10ABBF-6B96-4D86-97AC-697AED8AFD1F}"/>
                </a:ext>
              </a:extLst>
            </p:cNvPr>
            <p:cNvSpPr/>
            <p:nvPr/>
          </p:nvSpPr>
          <p:spPr>
            <a:xfrm>
              <a:off x="1643269" y="5471004"/>
              <a:ext cx="1775792" cy="3093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en-US" sz="14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Wrap-up sentence </a:t>
              </a:r>
              <a:endParaRPr lang="en-KY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FDDA013E-79E6-4F0F-96E3-C788D87CBEC4}"/>
              </a:ext>
            </a:extLst>
          </p:cNvPr>
          <p:cNvSpPr/>
          <p:nvPr/>
        </p:nvSpPr>
        <p:spPr>
          <a:xfrm>
            <a:off x="8383851" y="809244"/>
            <a:ext cx="3537176" cy="5239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Now write a topic title. Remember that the topic sentence tells about the main idea.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endParaRPr lang="en-US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Next, you will turn your details into sentences. Each sentence should give a fact or detail about the main idea.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endParaRPr lang="en-US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Finally, you will write a closing sentence that retells the main idea in different words and ties the ideas together.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FDC1A40-D24A-4DFB-A29B-40D18B3437FE}"/>
              </a:ext>
            </a:extLst>
          </p:cNvPr>
          <p:cNvGrpSpPr/>
          <p:nvPr/>
        </p:nvGrpSpPr>
        <p:grpSpPr>
          <a:xfrm>
            <a:off x="3823954" y="1014193"/>
            <a:ext cx="3710609" cy="5737790"/>
            <a:chOff x="225287" y="135285"/>
            <a:chExt cx="4890052" cy="657713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2B5C063-D9FD-486A-BD3B-57C1B426EA6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2282" t="28782" r="51739" b="9545"/>
            <a:stretch/>
          </p:blipFill>
          <p:spPr>
            <a:xfrm>
              <a:off x="225287" y="185531"/>
              <a:ext cx="4890052" cy="6526890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1E8BC89-5726-4DC8-B824-DC2401D0870E}"/>
                </a:ext>
              </a:extLst>
            </p:cNvPr>
            <p:cNvSpPr/>
            <p:nvPr/>
          </p:nvSpPr>
          <p:spPr>
            <a:xfrm>
              <a:off x="695740" y="145579"/>
              <a:ext cx="1663148" cy="3093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Mrs Wade</a:t>
              </a:r>
              <a:endPara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1446D6A-78A0-4E21-9713-EEACD08E1930}"/>
                </a:ext>
              </a:extLst>
            </p:cNvPr>
            <p:cNvSpPr/>
            <p:nvPr/>
          </p:nvSpPr>
          <p:spPr>
            <a:xfrm>
              <a:off x="3233532" y="135285"/>
              <a:ext cx="1663148" cy="3093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June 1, 2020</a:t>
              </a:r>
              <a:endPara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B41A83F-F634-4598-8476-9F7B443937A1}"/>
                </a:ext>
              </a:extLst>
            </p:cNvPr>
            <p:cNvSpPr/>
            <p:nvPr/>
          </p:nvSpPr>
          <p:spPr>
            <a:xfrm>
              <a:off x="848140" y="1159370"/>
              <a:ext cx="2920917" cy="3546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All about Polar Bears</a:t>
              </a:r>
              <a:endPara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BF7B9CF-2EBD-49FD-A748-CF9E47EF1B90}"/>
                </a:ext>
              </a:extLst>
            </p:cNvPr>
            <p:cNvSpPr/>
            <p:nvPr/>
          </p:nvSpPr>
          <p:spPr>
            <a:xfrm>
              <a:off x="397566" y="1797520"/>
              <a:ext cx="4499114" cy="3093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Polar Bears have to stay warm in the cold Arctic.</a:t>
              </a:r>
              <a:endPara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70025B4-60EE-4A3C-8BC0-CD77805B56D0}"/>
                </a:ext>
              </a:extLst>
            </p:cNvPr>
            <p:cNvSpPr/>
            <p:nvPr/>
          </p:nvSpPr>
          <p:spPr>
            <a:xfrm>
              <a:off x="1702904" y="3018813"/>
              <a:ext cx="3154020" cy="5355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Polar Bears have a thick layer of blubber below their skin.</a:t>
              </a:r>
              <a:endPara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B19519A-594E-414C-A899-D265FBD030F8}"/>
                </a:ext>
              </a:extLst>
            </p:cNvPr>
            <p:cNvSpPr/>
            <p:nvPr/>
          </p:nvSpPr>
          <p:spPr>
            <a:xfrm>
              <a:off x="1716156" y="4268680"/>
              <a:ext cx="3154020" cy="5355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Blubber is a layer of fat that protects the bears.</a:t>
              </a:r>
              <a:endPara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9BACC88-0314-4771-BE90-B577477F4B44}"/>
                </a:ext>
              </a:extLst>
            </p:cNvPr>
            <p:cNvSpPr/>
            <p:nvPr/>
          </p:nvSpPr>
          <p:spPr>
            <a:xfrm>
              <a:off x="1716156" y="5493580"/>
              <a:ext cx="3154020" cy="3093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This is how Polar Bears stay warm.</a:t>
              </a:r>
              <a:endPara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9436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DE8F6A-99DD-4FA6-8FA1-E9F92C5EBA88}"/>
              </a:ext>
            </a:extLst>
          </p:cNvPr>
          <p:cNvSpPr/>
          <p:nvPr/>
        </p:nvSpPr>
        <p:spPr>
          <a:xfrm>
            <a:off x="0" y="311426"/>
            <a:ext cx="12192000" cy="479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25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Mrs Wade’s Informative Paragraph</a:t>
            </a:r>
            <a:endParaRPr lang="en-KY" sz="25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90FE77C-DBFB-40FF-8D78-DB4FB676EE35}"/>
              </a:ext>
            </a:extLst>
          </p:cNvPr>
          <p:cNvGrpSpPr/>
          <p:nvPr/>
        </p:nvGrpSpPr>
        <p:grpSpPr>
          <a:xfrm>
            <a:off x="643179" y="1707162"/>
            <a:ext cx="10905642" cy="4491993"/>
            <a:chOff x="643179" y="1707162"/>
            <a:chExt cx="10905642" cy="4491993"/>
          </a:xfrm>
        </p:grpSpPr>
        <p:pic>
          <p:nvPicPr>
            <p:cNvPr id="1028" name="Picture 4" descr="Vertical Spalding-Inspired Lined Paper (With images) | Notebook ...">
              <a:extLst>
                <a:ext uri="{FF2B5EF4-FFF2-40B4-BE49-F238E27FC236}">
                  <a16:creationId xmlns:a16="http://schemas.microsoft.com/office/drawing/2014/main" id="{E19C3733-A303-4FF1-8296-30FD044185C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2737"/>
            <a:stretch/>
          </p:blipFill>
          <p:spPr bwMode="auto">
            <a:xfrm>
              <a:off x="643179" y="1707162"/>
              <a:ext cx="10905642" cy="44919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3280AA13-1774-4FF1-AE44-EEC5C099B2A2}"/>
                </a:ext>
              </a:extLst>
            </p:cNvPr>
            <p:cNvGrpSpPr/>
            <p:nvPr/>
          </p:nvGrpSpPr>
          <p:grpSpPr>
            <a:xfrm>
              <a:off x="1195590" y="2143695"/>
              <a:ext cx="9724200" cy="2154051"/>
              <a:chOff x="1195590" y="2143695"/>
              <a:chExt cx="9724200" cy="2154051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DDA013E-79E6-4F0F-96E3-C788D87CBEC4}"/>
                  </a:ext>
                </a:extLst>
              </p:cNvPr>
              <p:cNvSpPr/>
              <p:nvPr/>
            </p:nvSpPr>
            <p:spPr>
              <a:xfrm>
                <a:off x="1195590" y="3298110"/>
                <a:ext cx="9724200" cy="479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5000"/>
                  </a:lnSpc>
                  <a:spcAft>
                    <a:spcPts val="800"/>
                  </a:spcAft>
                </a:pPr>
                <a:r>
                  <a:rPr lang="en-US" sz="25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layer of blubber below their skin. Blubber is a layer of fat that protects the</a:t>
                </a:r>
                <a:endParaRPr lang="en-KY" sz="2500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316F6B1-F49A-4826-9BB0-BBAEED0C5103}"/>
                  </a:ext>
                </a:extLst>
              </p:cNvPr>
              <p:cNvSpPr/>
              <p:nvPr/>
            </p:nvSpPr>
            <p:spPr>
              <a:xfrm>
                <a:off x="1195590" y="2745238"/>
                <a:ext cx="9724200" cy="479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5000"/>
                  </a:lnSpc>
                  <a:spcAft>
                    <a:spcPts val="800"/>
                  </a:spcAft>
                </a:pPr>
                <a:r>
                  <a:rPr lang="en-US" sz="25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Polar Bears have to stay warm in the cold Arctic. Polar Bears have a thick</a:t>
                </a:r>
                <a:endParaRPr lang="en-KY" sz="2500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D765E0C-7A55-4B62-8609-F2BDF6A2A98C}"/>
                  </a:ext>
                </a:extLst>
              </p:cNvPr>
              <p:cNvSpPr/>
              <p:nvPr/>
            </p:nvSpPr>
            <p:spPr>
              <a:xfrm>
                <a:off x="1195590" y="2143695"/>
                <a:ext cx="7935155" cy="479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5000"/>
                  </a:lnSpc>
                  <a:spcAft>
                    <a:spcPts val="800"/>
                  </a:spcAft>
                </a:pPr>
                <a:r>
                  <a:rPr lang="en-US" sz="2500" u="sng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Topic:</a:t>
                </a:r>
                <a:r>
                  <a:rPr lang="en-US" sz="25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All About Polar Bears</a:t>
                </a:r>
                <a:endParaRPr lang="en-KY" sz="2500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10D4E59-51F5-49D6-A1D0-6E04312891B6}"/>
                  </a:ext>
                </a:extLst>
              </p:cNvPr>
              <p:cNvSpPr/>
              <p:nvPr/>
            </p:nvSpPr>
            <p:spPr>
              <a:xfrm>
                <a:off x="1195590" y="3817806"/>
                <a:ext cx="7935155" cy="479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5000"/>
                  </a:lnSpc>
                  <a:spcAft>
                    <a:spcPts val="800"/>
                  </a:spcAft>
                </a:pPr>
                <a:r>
                  <a:rPr lang="en-US" sz="25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bears. This is how Polar Bears stay warm.</a:t>
                </a:r>
                <a:endParaRPr lang="en-KY" sz="25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1516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DDA013E-79E6-4F0F-96E3-C788D87CBEC4}"/>
              </a:ext>
            </a:extLst>
          </p:cNvPr>
          <p:cNvSpPr/>
          <p:nvPr/>
        </p:nvSpPr>
        <p:spPr>
          <a:xfrm>
            <a:off x="284922" y="252329"/>
            <a:ext cx="11622156" cy="6250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Now you may begin to write your paragraph.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a lined piece of paper to hand write your paragraph in full.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5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Use your Idea-Support Map to help guide you.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Use your neatest handwriting – think carefully about where tall letters (b, d, f, h, k, l, t) and tail letters (g, j, p, q, y) are placed on the line.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Start each sentence with a capital letter and end with a full stop.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Sentences should flow one to the next – continue writing your next sentence on the same line if there is room to do so. If not, then start on the next line down.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5. Edit (check) your work carefully – spelling, grammar, handwriting formation. You may draw a picture of your animal if you’d like to.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6. Publishing time! Take a photo of it and upload it to Seesaw.</a:t>
            </a:r>
            <a:endParaRPr lang="en-KY" sz="2500" dirty="0"/>
          </a:p>
        </p:txBody>
      </p:sp>
    </p:spTree>
    <p:extLst>
      <p:ext uri="{BB962C8B-B14F-4D97-AF65-F5344CB8AC3E}">
        <p14:creationId xmlns:p14="http://schemas.microsoft.com/office/powerpoint/2010/main" val="4032413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</TotalTime>
  <Words>445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Wade</dc:creator>
  <cp:lastModifiedBy>Helen Wade</cp:lastModifiedBy>
  <cp:revision>5</cp:revision>
  <dcterms:created xsi:type="dcterms:W3CDTF">2020-05-25T15:04:46Z</dcterms:created>
  <dcterms:modified xsi:type="dcterms:W3CDTF">2020-05-31T17:27:25Z</dcterms:modified>
</cp:coreProperties>
</file>