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9" r:id="rId5"/>
    <p:sldId id="271" r:id="rId6"/>
    <p:sldId id="272" r:id="rId7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94FB3-C966-416C-BB85-7421A86F4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9199E-3BBC-40AC-974E-B8B7B4667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93C46-2C1A-4ABE-9EA8-F895DC7B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F3CE0-EBC5-4C6F-9E63-3D73994D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9173B-2B0D-4149-A4F0-4120385B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8736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DB88-0C18-4746-B047-16101315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734A2-40B0-4C8F-9A8C-856679BFE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DC205-A51B-41BC-8418-1F838C05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1EEC5-34BD-48BD-AA15-A93C2090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304C-4447-4C81-9039-CDD1C605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86322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398565-5C79-4C1A-90DC-59F7E0AFF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52E0D-770C-4B1F-B4C9-F7A3BEED0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77F16-2640-4AAD-9C28-1A4955A3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0D17-47BF-40D2-AFB8-A2B1FD57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68830-DC80-41E3-A541-D82C8429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7368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141E-B77A-4102-BF26-AA77B994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F88E0-9235-4A88-9236-3F0A798AF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DD03A-6CC9-4383-B290-FD9FCBC2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D76A9-3C23-45BC-BD67-CE4A3BB9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6D6D-7B81-405F-BD39-00EAE03F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2096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BE97-54F9-4681-963F-06EE963C0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48873-00EA-4739-97D8-308F769D9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A4999-9828-4F43-86A0-20100C02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A7C95-6FEF-461A-858A-E87273FE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1C18C-DF40-4542-8991-7C991EA5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1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D930-D9B6-4B0C-9820-9A666DAA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8FA5C-C08F-4F1D-8EA1-851C4C9D0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093AB-C73A-475A-A292-B538F2853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09507-6B33-428F-930B-0B0D0EC8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3DCF8-2D9C-4061-8E26-4093DAEE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60D31-A327-42B7-9356-326DADDB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0742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D13B-F212-4C66-8134-D3B26C6DC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D1877-DAD9-48E2-914B-715DDACE7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57527-A586-47F0-A415-E1319E0B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DF6D5-247C-4685-8D26-2F556B76C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F2C67-2359-4404-B4FB-66F57679F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A2C0B-A55F-48BE-95A7-0C92F6AE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D0C8-DCDC-448C-BB11-83FA6FBE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24BDD-2A60-4A51-A486-7B4B0E02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5419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2960-7A06-40F0-840A-B9F807E4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EB6C5-0587-48F9-B9C8-E80363C1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6385B-B114-4A60-8617-149F1DE8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01B77-DA6F-4AAA-A8BA-EB3840E2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51887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5F17B-21CC-4DC1-92DE-F13F17D2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D2524-6C9C-4EDA-B875-0E0DEC44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7662F-5033-497E-A487-38788C82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38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013F-1226-42B2-9F42-B8D97D78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76B37-C544-4D4D-B82C-20AAE771B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892F4-996D-4D45-A9C9-4D17CEADB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5CDA4-6EF3-4438-A779-DF6F26381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ECDF5-E364-481C-88F4-4E22B037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38323-02F7-417B-A6D8-DA2F9172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88088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A59D-C83D-42FE-939C-5F5CA57C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3BFBA-71CF-4494-9088-4DDAD4D57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E838D-9048-4DCF-971F-CFCADB917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8D748-5960-48C2-BED7-7C47ABF6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4D675-982C-43C3-9F6E-21F521F2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AC1A9-F7C1-4AB2-9621-C4B98B1C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8484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4528-0368-4CDC-A369-40F6CD0E3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9165F-23BB-4E32-BEDA-F246BF939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D902E-D6C5-4E01-9EB5-9F0919481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9639-B8C9-4E63-8BA2-16DBE6E8D0B8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40928-5CCF-47D5-849B-7A9A08CCA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6C4C7-DC1A-46B3-AB92-8A47CC6BB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C670-2B5B-4D04-90AE-DA000067172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7455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BF63A5-984B-4EC2-A70A-4851B041A3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87" t="10802" r="17608" b="6646"/>
          <a:stretch/>
        </p:blipFill>
        <p:spPr>
          <a:xfrm>
            <a:off x="1948070" y="599661"/>
            <a:ext cx="8083826" cy="565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0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D99DBE-A3FE-40A9-AAEF-9CE1977C04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88" t="11382" r="17499" b="6452"/>
          <a:stretch/>
        </p:blipFill>
        <p:spPr>
          <a:xfrm>
            <a:off x="1921566" y="612913"/>
            <a:ext cx="8097078" cy="563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2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5B5DD7E-13F1-4A37-A8B6-6D08DD84F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6" y="218918"/>
            <a:ext cx="109671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KY" sz="3600" b="1" u="sng" dirty="0">
                <a:solidFill>
                  <a:srgbClr val="FF3300"/>
                </a:solidFill>
                <a:latin typeface="Comic Sans MS" panose="030F0702030302020204" pitchFamily="66" charset="0"/>
              </a:rPr>
              <a:t>Time connectives/words you might like to use:</a:t>
            </a:r>
          </a:p>
        </p:txBody>
      </p:sp>
      <p:grpSp>
        <p:nvGrpSpPr>
          <p:cNvPr id="4099" name="Group 1">
            <a:extLst>
              <a:ext uri="{FF2B5EF4-FFF2-40B4-BE49-F238E27FC236}">
                <a16:creationId xmlns:a16="http://schemas.microsoft.com/office/drawing/2014/main" id="{47DA67D3-9A9A-43D4-8170-0A88EC98F0AE}"/>
              </a:ext>
            </a:extLst>
          </p:cNvPr>
          <p:cNvGrpSpPr>
            <a:grpSpLocks/>
          </p:cNvGrpSpPr>
          <p:nvPr/>
        </p:nvGrpSpPr>
        <p:grpSpPr bwMode="auto">
          <a:xfrm>
            <a:off x="2063751" y="1412875"/>
            <a:ext cx="8278813" cy="4806950"/>
            <a:chOff x="546778" y="1319863"/>
            <a:chExt cx="8279769" cy="4806311"/>
          </a:xfrm>
        </p:grpSpPr>
        <p:sp>
          <p:nvSpPr>
            <p:cNvPr id="4100" name="Text Box 2">
              <a:extLst>
                <a:ext uri="{FF2B5EF4-FFF2-40B4-BE49-F238E27FC236}">
                  <a16:creationId xmlns:a16="http://schemas.microsoft.com/office/drawing/2014/main" id="{3EF91325-CAD9-4925-8E45-DC35706FC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778" y="3461409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latin typeface="Comic Sans MS" panose="030F0702030302020204" pitchFamily="66" charset="0"/>
                </a:rPr>
                <a:t>On Monday morning</a:t>
              </a:r>
            </a:p>
          </p:txBody>
        </p:sp>
        <p:sp>
          <p:nvSpPr>
            <p:cNvPr id="4101" name="Text Box 2">
              <a:extLst>
                <a:ext uri="{FF2B5EF4-FFF2-40B4-BE49-F238E27FC236}">
                  <a16:creationId xmlns:a16="http://schemas.microsoft.com/office/drawing/2014/main" id="{84A47D83-E96A-4C0D-95C5-4385A596A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778" y="2390636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solidFill>
                    <a:srgbClr val="7030A0"/>
                  </a:solidFill>
                  <a:latin typeface="Comic Sans MS" panose="030F0702030302020204" pitchFamily="66" charset="0"/>
                </a:rPr>
                <a:t>After that</a:t>
              </a:r>
            </a:p>
          </p:txBody>
        </p:sp>
        <p:sp>
          <p:nvSpPr>
            <p:cNvPr id="4102" name="Text Box 2">
              <a:extLst>
                <a:ext uri="{FF2B5EF4-FFF2-40B4-BE49-F238E27FC236}">
                  <a16:creationId xmlns:a16="http://schemas.microsoft.com/office/drawing/2014/main" id="{0C15A7C4-7ADE-467D-B2BB-D4C4D5488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4606" y="1319863"/>
              <a:ext cx="230425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latin typeface="Comic Sans MS" panose="030F0702030302020204" pitchFamily="66" charset="0"/>
                </a:rPr>
                <a:t>First</a:t>
              </a:r>
            </a:p>
          </p:txBody>
        </p:sp>
        <p:sp>
          <p:nvSpPr>
            <p:cNvPr id="4103" name="Text Box 2">
              <a:extLst>
                <a:ext uri="{FF2B5EF4-FFF2-40B4-BE49-F238E27FC236}">
                  <a16:creationId xmlns:a16="http://schemas.microsoft.com/office/drawing/2014/main" id="{66BC0DAC-AA8A-4A48-B823-9559E2AD8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778" y="4532182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solidFill>
                    <a:srgbClr val="7030A0"/>
                  </a:solidFill>
                  <a:latin typeface="Comic Sans MS" panose="030F0702030302020204" pitchFamily="66" charset="0"/>
                </a:rPr>
                <a:t>Later on</a:t>
              </a:r>
            </a:p>
          </p:txBody>
        </p:sp>
        <p:sp>
          <p:nvSpPr>
            <p:cNvPr id="4104" name="Text Box 2">
              <a:extLst>
                <a:ext uri="{FF2B5EF4-FFF2-40B4-BE49-F238E27FC236}">
                  <a16:creationId xmlns:a16="http://schemas.microsoft.com/office/drawing/2014/main" id="{EEDE09E8-6481-4C43-AFF3-C62B1EE4A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778" y="5602954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latin typeface="Comic Sans MS" panose="030F0702030302020204" pitchFamily="66" charset="0"/>
                </a:rPr>
                <a:t>In the evening</a:t>
              </a:r>
            </a:p>
          </p:txBody>
        </p:sp>
        <p:sp>
          <p:nvSpPr>
            <p:cNvPr id="4105" name="Text Box 2">
              <a:extLst>
                <a:ext uri="{FF2B5EF4-FFF2-40B4-BE49-F238E27FC236}">
                  <a16:creationId xmlns:a16="http://schemas.microsoft.com/office/drawing/2014/main" id="{ABE41ADB-80A9-4A43-9656-B5CD0EB3C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6635" y="1319863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solidFill>
                    <a:srgbClr val="7030A0"/>
                  </a:solidFill>
                  <a:latin typeface="Comic Sans MS" panose="030F0702030302020204" pitchFamily="66" charset="0"/>
                </a:rPr>
                <a:t>Yesterday</a:t>
              </a:r>
            </a:p>
          </p:txBody>
        </p:sp>
        <p:sp>
          <p:nvSpPr>
            <p:cNvPr id="4106" name="Text Box 2">
              <a:extLst>
                <a:ext uri="{FF2B5EF4-FFF2-40B4-BE49-F238E27FC236}">
                  <a16:creationId xmlns:a16="http://schemas.microsoft.com/office/drawing/2014/main" id="{FCC1DCBC-20EA-46F5-89D5-A28719164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6635" y="2390636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latin typeface="Comic Sans MS" panose="030F0702030302020204" pitchFamily="66" charset="0"/>
                </a:rPr>
                <a:t>Last weekend</a:t>
              </a:r>
            </a:p>
          </p:txBody>
        </p:sp>
        <p:sp>
          <p:nvSpPr>
            <p:cNvPr id="4107" name="Text Box 2">
              <a:extLst>
                <a:ext uri="{FF2B5EF4-FFF2-40B4-BE49-F238E27FC236}">
                  <a16:creationId xmlns:a16="http://schemas.microsoft.com/office/drawing/2014/main" id="{961C7791-071F-4BCB-A64D-83B464E81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6635" y="3461409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solidFill>
                    <a:srgbClr val="7030A0"/>
                  </a:solidFill>
                  <a:latin typeface="Comic Sans MS" panose="030F0702030302020204" pitchFamily="66" charset="0"/>
                </a:rPr>
                <a:t>At 2 o’clock</a:t>
              </a:r>
            </a:p>
          </p:txBody>
        </p:sp>
        <p:sp>
          <p:nvSpPr>
            <p:cNvPr id="4108" name="Text Box 2">
              <a:extLst>
                <a:ext uri="{FF2B5EF4-FFF2-40B4-BE49-F238E27FC236}">
                  <a16:creationId xmlns:a16="http://schemas.microsoft.com/office/drawing/2014/main" id="{AE53BDB8-0900-420B-978C-A2E5BE2B6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6635" y="4532182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latin typeface="Comic Sans MS" panose="030F0702030302020204" pitchFamily="66" charset="0"/>
                </a:rPr>
                <a:t>A few minutes later</a:t>
              </a:r>
            </a:p>
          </p:txBody>
        </p:sp>
        <p:sp>
          <p:nvSpPr>
            <p:cNvPr id="4109" name="Text Box 2">
              <a:extLst>
                <a:ext uri="{FF2B5EF4-FFF2-40B4-BE49-F238E27FC236}">
                  <a16:creationId xmlns:a16="http://schemas.microsoft.com/office/drawing/2014/main" id="{452F54A8-8494-4F80-8024-19BB427B2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6635" y="5602954"/>
              <a:ext cx="37799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KY" sz="2800" b="1">
                  <a:solidFill>
                    <a:srgbClr val="7030A0"/>
                  </a:solidFill>
                  <a:latin typeface="Comic Sans MS" panose="030F0702030302020204" pitchFamily="66" charset="0"/>
                </a:rPr>
                <a:t>At lunchtime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693E97C-DD07-43CA-A4F2-5899B9B66FC1}"/>
              </a:ext>
            </a:extLst>
          </p:cNvPr>
          <p:cNvGrpSpPr/>
          <p:nvPr/>
        </p:nvGrpSpPr>
        <p:grpSpPr>
          <a:xfrm>
            <a:off x="607442" y="220837"/>
            <a:ext cx="11200244" cy="6157549"/>
            <a:chOff x="607442" y="220837"/>
            <a:chExt cx="11200244" cy="615754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64C4EF4-E808-4864-9E77-C027117E6424}"/>
                </a:ext>
              </a:extLst>
            </p:cNvPr>
            <p:cNvGrpSpPr/>
            <p:nvPr/>
          </p:nvGrpSpPr>
          <p:grpSpPr>
            <a:xfrm>
              <a:off x="607442" y="220837"/>
              <a:ext cx="11200244" cy="863600"/>
              <a:chOff x="554434" y="518321"/>
              <a:chExt cx="11200244" cy="863600"/>
            </a:xfrm>
          </p:grpSpPr>
          <p:sp>
            <p:nvSpPr>
              <p:cNvPr id="13314" name="Rectangle 2">
                <a:extLst>
                  <a:ext uri="{FF2B5EF4-FFF2-40B4-BE49-F238E27FC236}">
                    <a16:creationId xmlns:a16="http://schemas.microsoft.com/office/drawing/2014/main" id="{9FA782C7-6BE8-4082-8CD5-B23F70333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434" y="518321"/>
                <a:ext cx="11200244" cy="8636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KY" altLang="en-KY"/>
              </a:p>
            </p:txBody>
          </p:sp>
          <p:sp>
            <p:nvSpPr>
              <p:cNvPr id="13315" name="Rectangle 3">
                <a:extLst>
                  <a:ext uri="{FF2B5EF4-FFF2-40B4-BE49-F238E27FC236}">
                    <a16:creationId xmlns:a16="http://schemas.microsoft.com/office/drawing/2014/main" id="{3E5BEEAC-9294-4492-B7D5-1641D257B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861" y="692029"/>
                <a:ext cx="1096170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KY" sz="2800" b="1" dirty="0">
                    <a:solidFill>
                      <a:srgbClr val="FF3300"/>
                    </a:solidFill>
                    <a:latin typeface="Comic Sans MS" panose="030F0702030302020204" pitchFamily="66" charset="0"/>
                  </a:rPr>
                  <a:t>How to write a brilliant recount…</a:t>
                </a:r>
                <a:endParaRPr lang="en-GB" altLang="en-KY" sz="28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3C51477-629E-4C43-B13A-1D5A6E52DC99}"/>
                </a:ext>
              </a:extLst>
            </p:cNvPr>
            <p:cNvGrpSpPr/>
            <p:nvPr/>
          </p:nvGrpSpPr>
          <p:grpSpPr>
            <a:xfrm>
              <a:off x="2711450" y="1643645"/>
              <a:ext cx="5256213" cy="1304926"/>
              <a:chOff x="2711450" y="2133600"/>
              <a:chExt cx="5256213" cy="1304926"/>
            </a:xfrm>
          </p:grpSpPr>
          <p:sp>
            <p:nvSpPr>
              <p:cNvPr id="13316" name="Rectangle 4">
                <a:extLst>
                  <a:ext uri="{FF2B5EF4-FFF2-40B4-BE49-F238E27FC236}">
                    <a16:creationId xmlns:a16="http://schemas.microsoft.com/office/drawing/2014/main" id="{6E0C6BD1-5315-496E-84EB-ED547AA3E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450" y="2276475"/>
                <a:ext cx="3240088" cy="8636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KY" altLang="en-KY"/>
              </a:p>
            </p:txBody>
          </p:sp>
          <p:sp>
            <p:nvSpPr>
              <p:cNvPr id="13317" name="Rectangle 5">
                <a:extLst>
                  <a:ext uri="{FF2B5EF4-FFF2-40B4-BE49-F238E27FC236}">
                    <a16:creationId xmlns:a16="http://schemas.microsoft.com/office/drawing/2014/main" id="{29A7DA09-2CF3-4637-8523-4600794EA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276" y="2420939"/>
                <a:ext cx="2328863" cy="523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sz="2800" b="1" dirty="0">
                    <a:latin typeface="Comic Sans MS" panose="030F0702030302020204" pitchFamily="66" charset="0"/>
                  </a:rPr>
                  <a:t>Introduction</a:t>
                </a:r>
              </a:p>
            </p:txBody>
          </p:sp>
          <p:sp>
            <p:nvSpPr>
              <p:cNvPr id="13318" name="Line 6">
                <a:extLst>
                  <a:ext uri="{FF2B5EF4-FFF2-40B4-BE49-F238E27FC236}">
                    <a16:creationId xmlns:a16="http://schemas.microsoft.com/office/drawing/2014/main" id="{2E8CAD9C-0787-4FE5-8209-346B2AFBB2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48300" y="2349501"/>
                <a:ext cx="1079500" cy="3587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19" name="Line 7">
                <a:extLst>
                  <a:ext uri="{FF2B5EF4-FFF2-40B4-BE49-F238E27FC236}">
                    <a16:creationId xmlns:a16="http://schemas.microsoft.com/office/drawing/2014/main" id="{FAC22648-06F6-4DF6-A4D1-B7BF86325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8301" y="2781300"/>
                <a:ext cx="1152525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20" name="Line 8">
                <a:extLst>
                  <a:ext uri="{FF2B5EF4-FFF2-40B4-BE49-F238E27FC236}">
                    <a16:creationId xmlns:a16="http://schemas.microsoft.com/office/drawing/2014/main" id="{35A81CB4-92BC-48A7-B7F3-A48A4BCFC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8301" y="2852738"/>
                <a:ext cx="1152525" cy="360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21" name="Text Box 9">
                <a:extLst>
                  <a:ext uri="{FF2B5EF4-FFF2-40B4-BE49-F238E27FC236}">
                    <a16:creationId xmlns:a16="http://schemas.microsoft.com/office/drawing/2014/main" id="{A2775ECE-7CF4-40DB-A7CC-A71A7C641F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00826" y="2133600"/>
                <a:ext cx="1038225" cy="369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 dirty="0">
                    <a:latin typeface="Comic Sans MS" panose="030F0702030302020204" pitchFamily="66" charset="0"/>
                  </a:rPr>
                  <a:t>When ?</a:t>
                </a:r>
              </a:p>
            </p:txBody>
          </p:sp>
          <p:sp>
            <p:nvSpPr>
              <p:cNvPr id="13322" name="Text Box 10">
                <a:extLst>
                  <a:ext uri="{FF2B5EF4-FFF2-40B4-BE49-F238E27FC236}">
                    <a16:creationId xmlns:a16="http://schemas.microsoft.com/office/drawing/2014/main" id="{A993AB72-B501-45D1-A096-EA345A7BF0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2264" y="2636839"/>
                <a:ext cx="909637" cy="369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>
                    <a:latin typeface="Comic Sans MS" panose="030F0702030302020204" pitchFamily="66" charset="0"/>
                  </a:rPr>
                  <a:t>Who ?</a:t>
                </a:r>
              </a:p>
            </p:txBody>
          </p:sp>
          <p:sp>
            <p:nvSpPr>
              <p:cNvPr id="13323" name="Text Box 11">
                <a:extLst>
                  <a:ext uri="{FF2B5EF4-FFF2-40B4-BE49-F238E27FC236}">
                    <a16:creationId xmlns:a16="http://schemas.microsoft.com/office/drawing/2014/main" id="{8B11CC06-DC11-48D2-8670-20A38D3AE2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2263" y="3068639"/>
                <a:ext cx="1295400" cy="369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>
                    <a:latin typeface="Comic Sans MS" panose="030F0702030302020204" pitchFamily="66" charset="0"/>
                  </a:rPr>
                  <a:t>Where ?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A985786-0019-46A1-B7A8-D9A0B8B3439F}"/>
                </a:ext>
              </a:extLst>
            </p:cNvPr>
            <p:cNvGrpSpPr/>
            <p:nvPr/>
          </p:nvGrpSpPr>
          <p:grpSpPr>
            <a:xfrm>
              <a:off x="2711450" y="3507779"/>
              <a:ext cx="5184775" cy="1447800"/>
              <a:chOff x="2711450" y="3500439"/>
              <a:chExt cx="5184775" cy="1447800"/>
            </a:xfrm>
          </p:grpSpPr>
          <p:sp>
            <p:nvSpPr>
              <p:cNvPr id="13324" name="Rectangle 12">
                <a:extLst>
                  <a:ext uri="{FF2B5EF4-FFF2-40B4-BE49-F238E27FC236}">
                    <a16:creationId xmlns:a16="http://schemas.microsoft.com/office/drawing/2014/main" id="{7A684E6E-CC8C-47C8-849C-4AD0DC5DC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450" y="3789363"/>
                <a:ext cx="3240088" cy="8636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KY" altLang="en-KY"/>
              </a:p>
            </p:txBody>
          </p:sp>
          <p:sp>
            <p:nvSpPr>
              <p:cNvPr id="13325" name="Rectangle 13">
                <a:extLst>
                  <a:ext uri="{FF2B5EF4-FFF2-40B4-BE49-F238E27FC236}">
                    <a16:creationId xmlns:a16="http://schemas.microsoft.com/office/drawing/2014/main" id="{14EE560E-52FF-41ED-B756-B4FCFD3DD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0376" y="3933826"/>
                <a:ext cx="2163763" cy="523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sz="28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Time words</a:t>
                </a:r>
              </a:p>
            </p:txBody>
          </p:sp>
          <p:sp>
            <p:nvSpPr>
              <p:cNvPr id="13326" name="Line 14">
                <a:extLst>
                  <a:ext uri="{FF2B5EF4-FFF2-40B4-BE49-F238E27FC236}">
                    <a16:creationId xmlns:a16="http://schemas.microsoft.com/office/drawing/2014/main" id="{4F773F1C-6E29-4BB3-A870-510468941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16500" y="3716338"/>
                <a:ext cx="1295400" cy="43180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27" name="Line 15">
                <a:extLst>
                  <a:ext uri="{FF2B5EF4-FFF2-40B4-BE49-F238E27FC236}">
                    <a16:creationId xmlns:a16="http://schemas.microsoft.com/office/drawing/2014/main" id="{77F61BDA-6C5B-4013-910D-32A7F66CAA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9376" y="4076701"/>
                <a:ext cx="1223963" cy="14287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28" name="Line 16">
                <a:extLst>
                  <a:ext uri="{FF2B5EF4-FFF2-40B4-BE49-F238E27FC236}">
                    <a16:creationId xmlns:a16="http://schemas.microsoft.com/office/drawing/2014/main" id="{2397EA8A-3E5E-46CC-BAF4-025BABB99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9376" y="4292601"/>
                <a:ext cx="1223963" cy="7302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29" name="Line 17">
                <a:extLst>
                  <a:ext uri="{FF2B5EF4-FFF2-40B4-BE49-F238E27FC236}">
                    <a16:creationId xmlns:a16="http://schemas.microsoft.com/office/drawing/2014/main" id="{9C43C5C2-6C0F-4C1C-8857-C4FA6EC16F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9376" y="4365626"/>
                <a:ext cx="1223963" cy="35877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30" name="Text Box 18">
                <a:extLst>
                  <a:ext uri="{FF2B5EF4-FFF2-40B4-BE49-F238E27FC236}">
                    <a16:creationId xmlns:a16="http://schemas.microsoft.com/office/drawing/2014/main" id="{837A8EC3-AF5F-48B1-A7BF-42461515D4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3339" y="3500439"/>
                <a:ext cx="720725" cy="369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First</a:t>
                </a:r>
              </a:p>
            </p:txBody>
          </p:sp>
          <p:sp>
            <p:nvSpPr>
              <p:cNvPr id="13331" name="Text Box 19">
                <a:extLst>
                  <a:ext uri="{FF2B5EF4-FFF2-40B4-BE49-F238E27FC236}">
                    <a16:creationId xmlns:a16="http://schemas.microsoft.com/office/drawing/2014/main" id="{3BA6236C-04EC-4F9C-BAAF-0A5114184B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6363" y="3860801"/>
                <a:ext cx="8636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Then</a:t>
                </a:r>
              </a:p>
            </p:txBody>
          </p:sp>
          <p:sp>
            <p:nvSpPr>
              <p:cNvPr id="13332" name="Text Box 20">
                <a:extLst>
                  <a:ext uri="{FF2B5EF4-FFF2-40B4-BE49-F238E27FC236}">
                    <a16:creationId xmlns:a16="http://schemas.microsoft.com/office/drawing/2014/main" id="{6C536277-6E52-419A-9EE2-72F617F8F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6363" y="4221163"/>
                <a:ext cx="1439862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After that</a:t>
                </a:r>
              </a:p>
            </p:txBody>
          </p:sp>
          <p:sp>
            <p:nvSpPr>
              <p:cNvPr id="13333" name="Text Box 21">
                <a:extLst>
                  <a:ext uri="{FF2B5EF4-FFF2-40B4-BE49-F238E27FC236}">
                    <a16:creationId xmlns:a16="http://schemas.microsoft.com/office/drawing/2014/main" id="{90C4942F-E954-4DF5-8A0B-D330FB3EDA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3338" y="4581526"/>
                <a:ext cx="1439862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Finally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1827985-1529-48D3-AECC-A1EFFB8BC0BA}"/>
                </a:ext>
              </a:extLst>
            </p:cNvPr>
            <p:cNvGrpSpPr/>
            <p:nvPr/>
          </p:nvGrpSpPr>
          <p:grpSpPr>
            <a:xfrm>
              <a:off x="2711450" y="5514786"/>
              <a:ext cx="7705725" cy="863600"/>
              <a:chOff x="2711450" y="5229225"/>
              <a:chExt cx="7705725" cy="863600"/>
            </a:xfrm>
          </p:grpSpPr>
          <p:sp>
            <p:nvSpPr>
              <p:cNvPr id="13334" name="Rectangle 22">
                <a:extLst>
                  <a:ext uri="{FF2B5EF4-FFF2-40B4-BE49-F238E27FC236}">
                    <a16:creationId xmlns:a16="http://schemas.microsoft.com/office/drawing/2014/main" id="{E33791A5-DF1E-426F-AF03-2981FD052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450" y="5229225"/>
                <a:ext cx="3240088" cy="8636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KY" altLang="en-KY"/>
              </a:p>
            </p:txBody>
          </p:sp>
          <p:sp>
            <p:nvSpPr>
              <p:cNvPr id="13335" name="Rectangle 23">
                <a:extLst>
                  <a:ext uri="{FF2B5EF4-FFF2-40B4-BE49-F238E27FC236}">
                    <a16:creationId xmlns:a16="http://schemas.microsoft.com/office/drawing/2014/main" id="{2969C36F-40A3-4EF8-B824-C4FE94D7D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5051" y="5373688"/>
                <a:ext cx="1298575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sz="2800" b="1">
                    <a:solidFill>
                      <a:srgbClr val="008000"/>
                    </a:solidFill>
                    <a:latin typeface="Comic Sans MS" panose="030F0702030302020204" pitchFamily="66" charset="0"/>
                  </a:rPr>
                  <a:t>Ending</a:t>
                </a:r>
              </a:p>
            </p:txBody>
          </p:sp>
          <p:sp>
            <p:nvSpPr>
              <p:cNvPr id="13336" name="Line 24">
                <a:extLst>
                  <a:ext uri="{FF2B5EF4-FFF2-40B4-BE49-F238E27FC236}">
                    <a16:creationId xmlns:a16="http://schemas.microsoft.com/office/drawing/2014/main" id="{7C54AA33-F786-46C7-87C7-4B798D7588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43476" y="5679456"/>
                <a:ext cx="1584325" cy="1587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KY"/>
              </a:p>
            </p:txBody>
          </p:sp>
          <p:sp>
            <p:nvSpPr>
              <p:cNvPr id="13337" name="Text Box 25">
                <a:extLst>
                  <a:ext uri="{FF2B5EF4-FFF2-40B4-BE49-F238E27FC236}">
                    <a16:creationId xmlns:a16="http://schemas.microsoft.com/office/drawing/2014/main" id="{E138C40A-84C5-439F-AB13-990236E078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2263" y="5463555"/>
                <a:ext cx="3744912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KY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Did you have a good time?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>
            <a:extLst>
              <a:ext uri="{FF2B5EF4-FFF2-40B4-BE49-F238E27FC236}">
                <a16:creationId xmlns:a16="http://schemas.microsoft.com/office/drawing/2014/main" id="{9D745D26-4C52-472F-B619-516647A0A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34" y="1785005"/>
            <a:ext cx="11748052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u="sng" dirty="0">
                <a:latin typeface="Comic Sans MS" panose="030F0702030302020204" pitchFamily="66" charset="0"/>
              </a:rPr>
              <a:t>Task: Write a recount.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KY" sz="20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1. Write your name and date at the top of the paper.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2. Remember to write a title e.g. My best day ever.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3. Use paragraphs, check for spelling, handwriting and grammar. All sentences should start with a capital letter and end with correct punctuation.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4. Choose your recount topic – make sure it is different to the one you wrote last week. You can choose your own topic or use one of my ideas: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          * Your first day in Grade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          * The best day ever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          * A time when you got to stay up extra late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          * The best weekend you ever had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5. Use the checklist on the next slide to make sure you have included everything in your writing.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KY" sz="2000" dirty="0">
                <a:latin typeface="Comic Sans MS" panose="030F0702030302020204" pitchFamily="66" charset="0"/>
              </a:rPr>
              <a:t>6. Take a photo of your superstar writing and upload it to Seesaw.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C87B3E7-71B3-42BF-A94D-A52B6DD25EB2}"/>
              </a:ext>
            </a:extLst>
          </p:cNvPr>
          <p:cNvGrpSpPr/>
          <p:nvPr/>
        </p:nvGrpSpPr>
        <p:grpSpPr>
          <a:xfrm>
            <a:off x="119269" y="200751"/>
            <a:ext cx="11913705" cy="1230484"/>
            <a:chOff x="119269" y="200751"/>
            <a:chExt cx="11913705" cy="1230484"/>
          </a:xfrm>
        </p:grpSpPr>
        <p:sp>
          <p:nvSpPr>
            <p:cNvPr id="15363" name="Rectangle 4">
              <a:extLst>
                <a:ext uri="{FF2B5EF4-FFF2-40B4-BE49-F238E27FC236}">
                  <a16:creationId xmlns:a16="http://schemas.microsoft.com/office/drawing/2014/main" id="{3C30E990-C53C-424C-83F8-D7D45BEC2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69" y="200751"/>
              <a:ext cx="11913705" cy="12304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KY" sz="2800" b="1">
                <a:solidFill>
                  <a:srgbClr val="0000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64" name="Rectangle 1">
              <a:extLst>
                <a:ext uri="{FF2B5EF4-FFF2-40B4-BE49-F238E27FC236}">
                  <a16:creationId xmlns:a16="http://schemas.microsoft.com/office/drawing/2014/main" id="{D787E625-CB17-45EF-ABB1-3DFBB869F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26" y="329476"/>
              <a:ext cx="11754678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KY" sz="2800" b="1" u="sng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Now it’s your turn! This is your last big piece of writing for Grade 1. Make sure you show off your amazing writing skills!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010BD8F-F16F-47BE-A443-DB02FB4CA9CF}"/>
              </a:ext>
            </a:extLst>
          </p:cNvPr>
          <p:cNvGrpSpPr/>
          <p:nvPr/>
        </p:nvGrpSpPr>
        <p:grpSpPr>
          <a:xfrm>
            <a:off x="159025" y="122677"/>
            <a:ext cx="3021497" cy="2116940"/>
            <a:chOff x="172277" y="0"/>
            <a:chExt cx="2729949" cy="2557670"/>
          </a:xfrm>
        </p:grpSpPr>
        <p:sp>
          <p:nvSpPr>
            <p:cNvPr id="16386" name="Rectangle 4">
              <a:extLst>
                <a:ext uri="{FF2B5EF4-FFF2-40B4-BE49-F238E27FC236}">
                  <a16:creationId xmlns:a16="http://schemas.microsoft.com/office/drawing/2014/main" id="{D26419F9-7615-4EC6-A8E7-04D0E2B62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77" y="0"/>
              <a:ext cx="2729949" cy="255767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KY" sz="2800" b="1">
                <a:solidFill>
                  <a:srgbClr val="0000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387" name="Rectangle 1">
              <a:extLst>
                <a:ext uri="{FF2B5EF4-FFF2-40B4-BE49-F238E27FC236}">
                  <a16:creationId xmlns:a16="http://schemas.microsoft.com/office/drawing/2014/main" id="{F887BFFD-7D0C-416C-99CC-EEB6CED6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29" y="133624"/>
              <a:ext cx="26719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KY" sz="2400" b="1" u="sng" dirty="0">
                  <a:latin typeface="Comic Sans MS" panose="030F0702030302020204" pitchFamily="66" charset="0"/>
                </a:rPr>
                <a:t>Use this checklist to edit your writing before publishing on Seesaw:</a:t>
              </a:r>
              <a:endParaRPr lang="en-GB" altLang="en-KY" sz="24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6388" name="Picture 1">
            <a:extLst>
              <a:ext uri="{FF2B5EF4-FFF2-40B4-BE49-F238E27FC236}">
                <a16:creationId xmlns:a16="http://schemas.microsoft.com/office/drawing/2014/main" id="{5B44FE89-7E98-40DE-A249-9EEAED36F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2" t="24287" r="32394" b="9081"/>
          <a:stretch>
            <a:fillRect/>
          </a:stretch>
        </p:blipFill>
        <p:spPr bwMode="auto">
          <a:xfrm>
            <a:off x="4409937" y="96172"/>
            <a:ext cx="6125542" cy="666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Wade</dc:creator>
  <cp:lastModifiedBy>Helen Wade</cp:lastModifiedBy>
  <cp:revision>4</cp:revision>
  <dcterms:created xsi:type="dcterms:W3CDTF">2020-05-26T19:29:31Z</dcterms:created>
  <dcterms:modified xsi:type="dcterms:W3CDTF">2020-06-08T03:10:29Z</dcterms:modified>
</cp:coreProperties>
</file>