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8" d="100"/>
          <a:sy n="98" d="100"/>
        </p:scale>
        <p:origin x="-330"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B8D7E-B76C-4128-9C4A-D5A762835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CC77B4-D6BB-434D-8879-33E892B5E9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61C557-8DFF-4603-838E-D5441E640A2C}"/>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5" name="Footer Placeholder 4">
            <a:extLst>
              <a:ext uri="{FF2B5EF4-FFF2-40B4-BE49-F238E27FC236}">
                <a16:creationId xmlns:a16="http://schemas.microsoft.com/office/drawing/2014/main" id="{9CB78EF9-61C9-44C3-8CCE-AD7F1BF036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FDFDF-C983-4CD7-8A55-1CCB21569AFB}"/>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1323441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AB1E6-10D8-4A9D-9538-B937151550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96D250-882C-444B-9F9B-B9A6277B8E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B09FA0-7D19-445D-A08B-81642E8D62B7}"/>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5" name="Footer Placeholder 4">
            <a:extLst>
              <a:ext uri="{FF2B5EF4-FFF2-40B4-BE49-F238E27FC236}">
                <a16:creationId xmlns:a16="http://schemas.microsoft.com/office/drawing/2014/main" id="{DADBCE63-77F2-4D91-82D3-373AC1D44F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B546A5-52C5-441A-AEB3-85EE1670FF66}"/>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3876666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C54447-C5C9-471B-834A-F6AE8A909F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28BF40-B7C7-494C-B3B7-5B700524CE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8A496-5990-49FB-AB2E-80CA42160F65}"/>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5" name="Footer Placeholder 4">
            <a:extLst>
              <a:ext uri="{FF2B5EF4-FFF2-40B4-BE49-F238E27FC236}">
                <a16:creationId xmlns:a16="http://schemas.microsoft.com/office/drawing/2014/main" id="{38D450C9-FE1F-49CF-BB5A-19325B704D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38D08-8748-40F2-B3C6-D9FBDEDF96DA}"/>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246658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814B-6F10-4D9C-9B00-0A23A80CA5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94A846-ED15-4FF4-96ED-530D10A1B6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BB6B81-0E8B-4396-87A4-4528D918982C}"/>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5" name="Footer Placeholder 4">
            <a:extLst>
              <a:ext uri="{FF2B5EF4-FFF2-40B4-BE49-F238E27FC236}">
                <a16:creationId xmlns:a16="http://schemas.microsoft.com/office/drawing/2014/main" id="{590FC540-BB68-42B0-824C-FF8AE41C0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4191F0-6BB3-4E17-8215-A104C9C4FBA6}"/>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1620773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A376-9B10-46FE-9D36-EBB5D416B2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BB220E-D1BF-431F-A6E3-A60F301D8B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831C93-FD08-4EFB-BEA2-0E94CC88677B}"/>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5" name="Footer Placeholder 4">
            <a:extLst>
              <a:ext uri="{FF2B5EF4-FFF2-40B4-BE49-F238E27FC236}">
                <a16:creationId xmlns:a16="http://schemas.microsoft.com/office/drawing/2014/main" id="{14DAB765-EDE0-4D56-9FB5-CBBB989B0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F2D84-0825-4468-A1B4-EB57B27471AC}"/>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1248709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A015B-5459-4888-AF45-4D0708F593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63DEAB-2E70-4A95-BFC2-3283C4E1A9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689D3D-1798-4FBA-9237-71D0364043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78B84C-648E-4544-8212-A84A37D48FF6}"/>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6" name="Footer Placeholder 5">
            <a:extLst>
              <a:ext uri="{FF2B5EF4-FFF2-40B4-BE49-F238E27FC236}">
                <a16:creationId xmlns:a16="http://schemas.microsoft.com/office/drawing/2014/main" id="{DAD86607-8EF9-4853-91DB-8BAB03C096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E3E6A6-4F4A-4CCE-927E-50ECBE48DD62}"/>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2688160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B7B84-A2A9-4980-97F4-FF99E03524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63A00A-6A02-410F-AF1E-DEB2598679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2F01D5-793A-4CFA-B4D9-3CFF6DFE50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E713CF-0987-4338-8000-928D1F4C14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8A73BA-B250-47DF-AB00-5C7EC17497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CDFEFF-511B-4077-810C-638AD1BC38AF}"/>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8" name="Footer Placeholder 7">
            <a:extLst>
              <a:ext uri="{FF2B5EF4-FFF2-40B4-BE49-F238E27FC236}">
                <a16:creationId xmlns:a16="http://schemas.microsoft.com/office/drawing/2014/main" id="{E4BA4AC7-9E1B-4997-BB72-3B40536CB2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FD51DB-D7A2-48DB-9129-724D88DC8FDE}"/>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913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D924F-7ABE-448C-89E2-145F5FE383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4BFA1F-3920-4992-AFEB-AADBF8136E14}"/>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4" name="Footer Placeholder 3">
            <a:extLst>
              <a:ext uri="{FF2B5EF4-FFF2-40B4-BE49-F238E27FC236}">
                <a16:creationId xmlns:a16="http://schemas.microsoft.com/office/drawing/2014/main" id="{F6EB1C62-3926-494A-BB8E-5518390BC2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5FE223-E7F6-4F0F-9C9A-934326FB0122}"/>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3436080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D5D0E3-3377-42A8-955D-7AD81406598A}"/>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3" name="Footer Placeholder 2">
            <a:extLst>
              <a:ext uri="{FF2B5EF4-FFF2-40B4-BE49-F238E27FC236}">
                <a16:creationId xmlns:a16="http://schemas.microsoft.com/office/drawing/2014/main" id="{ACDCBBED-725D-43E4-A377-0A2E35E707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88D6E3-BEEE-4F61-BC2E-D2DC8FB10CFD}"/>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154835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EC46-4C9E-476F-A75F-84E571EBF0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C0A5B0-0B12-467C-8F53-211B353816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5E95B7-3939-4CFA-B8BA-C42C6271C6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AADFF1-6CC1-43A7-BA03-E06917D1ECED}"/>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6" name="Footer Placeholder 5">
            <a:extLst>
              <a:ext uri="{FF2B5EF4-FFF2-40B4-BE49-F238E27FC236}">
                <a16:creationId xmlns:a16="http://schemas.microsoft.com/office/drawing/2014/main" id="{ED297A84-9434-476C-B527-953D60FB50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C2E205-30DF-46A6-BE91-1196CB06D1A4}"/>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854166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16B20-2E11-462F-B650-65855EEBF5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D33328-4019-4B86-AC8A-DA60D4BE53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65DB30-C0ED-446C-A6C0-25AF3C409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E06FCB-1584-4481-AE55-08633D2CA020}"/>
              </a:ext>
            </a:extLst>
          </p:cNvPr>
          <p:cNvSpPr>
            <a:spLocks noGrp="1"/>
          </p:cNvSpPr>
          <p:nvPr>
            <p:ph type="dt" sz="half" idx="10"/>
          </p:nvPr>
        </p:nvSpPr>
        <p:spPr/>
        <p:txBody>
          <a:bodyPr/>
          <a:lstStyle/>
          <a:p>
            <a:fld id="{8B66C674-7F99-4E8F-9E4E-D36F9B28FFB7}" type="datetimeFigureOut">
              <a:rPr lang="en-US" smtClean="0"/>
              <a:t>9/16/2019</a:t>
            </a:fld>
            <a:endParaRPr lang="en-US"/>
          </a:p>
        </p:txBody>
      </p:sp>
      <p:sp>
        <p:nvSpPr>
          <p:cNvPr id="6" name="Footer Placeholder 5">
            <a:extLst>
              <a:ext uri="{FF2B5EF4-FFF2-40B4-BE49-F238E27FC236}">
                <a16:creationId xmlns:a16="http://schemas.microsoft.com/office/drawing/2014/main" id="{E4036F42-109D-43EB-9EAD-0DB73656A1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E31CF7-710E-4AAC-AED2-E4FFF1DCCCE6}"/>
              </a:ext>
            </a:extLst>
          </p:cNvPr>
          <p:cNvSpPr>
            <a:spLocks noGrp="1"/>
          </p:cNvSpPr>
          <p:nvPr>
            <p:ph type="sldNum" sz="quarter" idx="12"/>
          </p:nvPr>
        </p:nvSpPr>
        <p:spPr/>
        <p:txBody>
          <a:bodyPr/>
          <a:lstStyle/>
          <a:p>
            <a:fld id="{1DEC8E76-2DCF-4A24-9A4C-1C06E099A1CD}" type="slidenum">
              <a:rPr lang="en-US" smtClean="0"/>
              <a:t>‹#›</a:t>
            </a:fld>
            <a:endParaRPr lang="en-US"/>
          </a:p>
        </p:txBody>
      </p:sp>
    </p:spTree>
    <p:extLst>
      <p:ext uri="{BB962C8B-B14F-4D97-AF65-F5344CB8AC3E}">
        <p14:creationId xmlns:p14="http://schemas.microsoft.com/office/powerpoint/2010/main" val="341907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C65906-DF92-49D5-9B36-0F3AA0C81C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015E81-ACD8-4386-8839-ABBB143C13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372C6-747B-4E41-8F08-C69AC63E8B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6C674-7F99-4E8F-9E4E-D36F9B28FFB7}" type="datetimeFigureOut">
              <a:rPr lang="en-US" smtClean="0"/>
              <a:t>9/16/2019</a:t>
            </a:fld>
            <a:endParaRPr lang="en-US"/>
          </a:p>
        </p:txBody>
      </p:sp>
      <p:sp>
        <p:nvSpPr>
          <p:cNvPr id="5" name="Footer Placeholder 4">
            <a:extLst>
              <a:ext uri="{FF2B5EF4-FFF2-40B4-BE49-F238E27FC236}">
                <a16:creationId xmlns:a16="http://schemas.microsoft.com/office/drawing/2014/main" id="{9DAFDA66-9702-4EB2-95D3-B1F477EFD0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145F6F-0D65-4AE6-9919-816B701D27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C8E76-2DCF-4A24-9A4C-1C06E099A1CD}" type="slidenum">
              <a:rPr lang="en-US" smtClean="0"/>
              <a:t>‹#›</a:t>
            </a:fld>
            <a:endParaRPr lang="en-US"/>
          </a:p>
        </p:txBody>
      </p:sp>
    </p:spTree>
    <p:extLst>
      <p:ext uri="{BB962C8B-B14F-4D97-AF65-F5344CB8AC3E}">
        <p14:creationId xmlns:p14="http://schemas.microsoft.com/office/powerpoint/2010/main" val="1749393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1889" y="1"/>
            <a:ext cx="5165861" cy="6887816"/>
          </a:xfrm>
          <a:prstGeom prst="rect">
            <a:avLst/>
          </a:prstGeom>
        </p:spPr>
      </p:pic>
      <p:sp>
        <p:nvSpPr>
          <p:cNvPr id="6" name="TextBox 5"/>
          <p:cNvSpPr txBox="1"/>
          <p:nvPr/>
        </p:nvSpPr>
        <p:spPr>
          <a:xfrm>
            <a:off x="3910331" y="668085"/>
            <a:ext cx="4284648" cy="461665"/>
          </a:xfrm>
          <a:prstGeom prst="rect">
            <a:avLst/>
          </a:prstGeom>
          <a:noFill/>
        </p:spPr>
        <p:txBody>
          <a:bodyPr wrap="square" rtlCol="0">
            <a:spAutoFit/>
          </a:bodyPr>
          <a:lstStyle/>
          <a:p>
            <a:pPr algn="ctr"/>
            <a:r>
              <a:rPr lang="en-US" sz="2400" dirty="0">
                <a:latin typeface="HelloBestDay" panose="02000603000000000000" pitchFamily="2" charset="0"/>
                <a:ea typeface="HelloBestDay" panose="02000603000000000000" pitchFamily="2" charset="0"/>
              </a:rPr>
              <a:t>Grade 3</a:t>
            </a:r>
          </a:p>
        </p:txBody>
      </p:sp>
      <p:sp>
        <p:nvSpPr>
          <p:cNvPr id="7" name="TextBox 6"/>
          <p:cNvSpPr txBox="1"/>
          <p:nvPr/>
        </p:nvSpPr>
        <p:spPr>
          <a:xfrm>
            <a:off x="3619059" y="959559"/>
            <a:ext cx="4284648" cy="415498"/>
          </a:xfrm>
          <a:prstGeom prst="rect">
            <a:avLst/>
          </a:prstGeom>
          <a:noFill/>
        </p:spPr>
        <p:txBody>
          <a:bodyPr wrap="square" rtlCol="0">
            <a:spAutoFit/>
          </a:bodyPr>
          <a:lstStyle/>
          <a:p>
            <a:pPr algn="ctr"/>
            <a:r>
              <a:rPr lang="en-US" sz="2100" dirty="0">
                <a:latin typeface="HelloBestDay" panose="02000603000000000000" pitchFamily="2" charset="0"/>
                <a:ea typeface="HelloBestDay" panose="02000603000000000000" pitchFamily="2" charset="0"/>
              </a:rPr>
              <a:t>Week of: Sept. 9-13, 2019</a:t>
            </a:r>
          </a:p>
        </p:txBody>
      </p:sp>
      <p:sp>
        <p:nvSpPr>
          <p:cNvPr id="9" name="TextBox 8"/>
          <p:cNvSpPr txBox="1"/>
          <p:nvPr/>
        </p:nvSpPr>
        <p:spPr>
          <a:xfrm>
            <a:off x="3816577" y="1581292"/>
            <a:ext cx="4488407" cy="507831"/>
          </a:xfrm>
          <a:prstGeom prst="rect">
            <a:avLst/>
          </a:prstGeom>
          <a:noFill/>
        </p:spPr>
        <p:txBody>
          <a:bodyPr wrap="square" rtlCol="0">
            <a:spAutoFit/>
          </a:bodyPr>
          <a:lstStyle/>
          <a:p>
            <a:pPr algn="ctr"/>
            <a:r>
              <a:rPr lang="en-US" sz="1350" dirty="0">
                <a:latin typeface="HelloHappy" panose="02000603000000000000" pitchFamily="2" charset="0"/>
                <a:ea typeface="HelloHappy" panose="02000603000000000000" pitchFamily="2" charset="0"/>
              </a:rPr>
              <a:t>Sept. 27- Charleston Wrap deadline and half day school due to PD(professional development day)</a:t>
            </a:r>
          </a:p>
        </p:txBody>
      </p:sp>
      <p:sp>
        <p:nvSpPr>
          <p:cNvPr id="10" name="TextBox 9"/>
          <p:cNvSpPr txBox="1"/>
          <p:nvPr/>
        </p:nvSpPr>
        <p:spPr>
          <a:xfrm>
            <a:off x="3890466" y="2491566"/>
            <a:ext cx="1870918" cy="1477328"/>
          </a:xfrm>
          <a:prstGeom prst="rect">
            <a:avLst/>
          </a:prstGeom>
          <a:noFill/>
        </p:spPr>
        <p:txBody>
          <a:bodyPr wrap="square" rtlCol="0">
            <a:spAutoFit/>
          </a:bodyPr>
          <a:lstStyle/>
          <a:p>
            <a:pPr algn="ctr"/>
            <a:r>
              <a:rPr lang="en-US" sz="900" dirty="0">
                <a:latin typeface="HelloHappy" panose="02000603000000000000" pitchFamily="2" charset="0"/>
                <a:ea typeface="HelloHappy" panose="02000603000000000000" pitchFamily="2" charset="0"/>
              </a:rPr>
              <a:t>Students learnt how to read, write and identify place and value of each digit in a 4, 5 and 6 digit whole number. Students used MATH rotations to develop skills via hands on games, technology, independent practice and one and one with the teacher. Homework was given base on the specific needs of the student.</a:t>
            </a:r>
          </a:p>
        </p:txBody>
      </p:sp>
      <p:sp>
        <p:nvSpPr>
          <p:cNvPr id="11" name="TextBox 10"/>
          <p:cNvSpPr txBox="1"/>
          <p:nvPr/>
        </p:nvSpPr>
        <p:spPr>
          <a:xfrm>
            <a:off x="5940511" y="2558099"/>
            <a:ext cx="2349119" cy="1477328"/>
          </a:xfrm>
          <a:prstGeom prst="rect">
            <a:avLst/>
          </a:prstGeom>
          <a:noFill/>
        </p:spPr>
        <p:txBody>
          <a:bodyPr wrap="square" rtlCol="0">
            <a:spAutoFit/>
          </a:bodyPr>
          <a:lstStyle/>
          <a:p>
            <a:pPr algn="ctr"/>
            <a:r>
              <a:rPr lang="en-US" sz="900" dirty="0">
                <a:latin typeface="HelloHappy" panose="02000603000000000000" pitchFamily="2" charset="0"/>
                <a:ea typeface="HelloHappy" panose="02000603000000000000" pitchFamily="2" charset="0"/>
              </a:rPr>
              <a:t>Students learnt how to identify, fix and write complete sentences. Students were also able to practice their comprehension skills, by listening to the teacher reading aloud and answering questions. Students are working on enhancing their oral communication skills by giving an oral book report on their weekly library books. Everyday the students are required to read at least 15 minutes outside of school.</a:t>
            </a:r>
          </a:p>
        </p:txBody>
      </p:sp>
      <p:sp>
        <p:nvSpPr>
          <p:cNvPr id="14" name="TextBox 13"/>
          <p:cNvSpPr txBox="1"/>
          <p:nvPr/>
        </p:nvSpPr>
        <p:spPr>
          <a:xfrm>
            <a:off x="3876396" y="5545620"/>
            <a:ext cx="2222771" cy="715581"/>
          </a:xfrm>
          <a:prstGeom prst="rect">
            <a:avLst/>
          </a:prstGeom>
          <a:noFill/>
        </p:spPr>
        <p:txBody>
          <a:bodyPr wrap="square" rtlCol="0">
            <a:spAutoFit/>
          </a:bodyPr>
          <a:lstStyle/>
          <a:p>
            <a:pPr algn="ctr"/>
            <a:r>
              <a:rPr lang="en-US" sz="1350" dirty="0">
                <a:latin typeface="HelloHappy" panose="02000603000000000000" pitchFamily="2" charset="0"/>
                <a:ea typeface="HelloHappy" panose="02000603000000000000" pitchFamily="2" charset="0"/>
              </a:rPr>
              <a:t>Grade 3 is currently working on developing their first expository piece. </a:t>
            </a:r>
          </a:p>
        </p:txBody>
      </p:sp>
      <p:sp>
        <p:nvSpPr>
          <p:cNvPr id="15" name="TextBox 14"/>
          <p:cNvSpPr txBox="1"/>
          <p:nvPr/>
        </p:nvSpPr>
        <p:spPr>
          <a:xfrm>
            <a:off x="6224547" y="5549827"/>
            <a:ext cx="2068475" cy="923330"/>
          </a:xfrm>
          <a:prstGeom prst="rect">
            <a:avLst/>
          </a:prstGeom>
          <a:noFill/>
        </p:spPr>
        <p:txBody>
          <a:bodyPr wrap="square" rtlCol="0">
            <a:spAutoFit/>
          </a:bodyPr>
          <a:lstStyle/>
          <a:p>
            <a:pPr marL="285750" indent="-285750" algn="ctr">
              <a:buFont typeface="Arial" panose="020B0604020202020204" pitchFamily="34" charset="0"/>
              <a:buChar char="•"/>
            </a:pPr>
            <a:r>
              <a:rPr lang="en-US" sz="1350" dirty="0">
                <a:latin typeface="HelloHappy" panose="02000603000000000000" pitchFamily="2" charset="0"/>
                <a:ea typeface="HelloHappy" panose="02000603000000000000" pitchFamily="2" charset="0"/>
              </a:rPr>
              <a:t>Spelling words would be sent home </a:t>
            </a:r>
            <a:r>
              <a:rPr lang="en-US" sz="1350">
                <a:latin typeface="HelloHappy" panose="02000603000000000000" pitchFamily="2" charset="0"/>
                <a:ea typeface="HelloHappy" panose="02000603000000000000" pitchFamily="2" charset="0"/>
              </a:rPr>
              <a:t>on Monday 16</a:t>
            </a:r>
            <a:r>
              <a:rPr lang="en-US" sz="1350" baseline="30000">
                <a:latin typeface="HelloHappy" panose="02000603000000000000" pitchFamily="2" charset="0"/>
                <a:ea typeface="HelloHappy" panose="02000603000000000000" pitchFamily="2" charset="0"/>
              </a:rPr>
              <a:t>th</a:t>
            </a:r>
            <a:r>
              <a:rPr lang="en-US" sz="1350">
                <a:latin typeface="HelloHappy" panose="02000603000000000000" pitchFamily="2" charset="0"/>
                <a:ea typeface="HelloHappy" panose="02000603000000000000" pitchFamily="2" charset="0"/>
              </a:rPr>
              <a:t> Sept, 2019.</a:t>
            </a:r>
            <a:endParaRPr lang="en-US" sz="1350" dirty="0">
              <a:latin typeface="HelloHappy" panose="02000603000000000000" pitchFamily="2" charset="0"/>
              <a:ea typeface="HelloHappy" panose="02000603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0091" y="4025311"/>
            <a:ext cx="1924979" cy="434378"/>
          </a:xfrm>
          <a:prstGeom prst="rect">
            <a:avLst/>
          </a:prstGeom>
        </p:spPr>
      </p:pic>
      <p:sp>
        <p:nvSpPr>
          <p:cNvPr id="13" name="TextBox 12"/>
          <p:cNvSpPr txBox="1"/>
          <p:nvPr/>
        </p:nvSpPr>
        <p:spPr>
          <a:xfrm>
            <a:off x="3816577" y="4249830"/>
            <a:ext cx="4421300" cy="981038"/>
          </a:xfrm>
          <a:prstGeom prst="rect">
            <a:avLst/>
          </a:prstGeom>
          <a:noFill/>
        </p:spPr>
        <p:txBody>
          <a:bodyPr wrap="square" rtlCol="0">
            <a:spAutoFit/>
          </a:bodyPr>
          <a:lstStyle/>
          <a:p>
            <a:pPr algn="ctr"/>
            <a:r>
              <a:rPr lang="en-US" sz="825" dirty="0">
                <a:latin typeface="HelloHappy" panose="02000603000000000000" pitchFamily="2" charset="0"/>
                <a:ea typeface="HelloHappy" panose="02000603000000000000" pitchFamily="2" charset="0"/>
              </a:rPr>
              <a:t>In Science the students learnt about the parts of an ecosystem, types of ecosystems and plants and animals specific to aquatic and land ecosystems. A letter with a login to a Science website for this topic will be sent home on Monday 16 Sept, 2019. Please help your child interact with the material. Only view slides 1 to 11 for now. </a:t>
            </a:r>
          </a:p>
          <a:p>
            <a:pPr algn="ctr"/>
            <a:r>
              <a:rPr lang="en-US" sz="825" dirty="0">
                <a:latin typeface="HelloHappy" panose="02000603000000000000" pitchFamily="2" charset="0"/>
                <a:ea typeface="HelloHappy" panose="02000603000000000000" pitchFamily="2" charset="0"/>
              </a:rPr>
              <a:t>In Social Students the students have been learning about basic need and natural disasters. A letter with information concerning the students first Social Studies project would be sent home on Monday 16</a:t>
            </a:r>
            <a:r>
              <a:rPr lang="en-US" sz="825" baseline="30000" dirty="0">
                <a:latin typeface="HelloHappy" panose="02000603000000000000" pitchFamily="2" charset="0"/>
                <a:ea typeface="HelloHappy" panose="02000603000000000000" pitchFamily="2" charset="0"/>
              </a:rPr>
              <a:t>th</a:t>
            </a:r>
            <a:r>
              <a:rPr lang="en-US" sz="825" dirty="0">
                <a:latin typeface="HelloHappy" panose="02000603000000000000" pitchFamily="2" charset="0"/>
                <a:ea typeface="HelloHappy" panose="02000603000000000000" pitchFamily="2" charset="0"/>
              </a:rPr>
              <a:t>, Sept. 2019.</a:t>
            </a:r>
          </a:p>
        </p:txBody>
      </p:sp>
    </p:spTree>
    <p:extLst>
      <p:ext uri="{BB962C8B-B14F-4D97-AF65-F5344CB8AC3E}">
        <p14:creationId xmlns:p14="http://schemas.microsoft.com/office/powerpoint/2010/main" val="1336566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289</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HelloBestDay</vt:lpstr>
      <vt:lpstr>HelloHappy</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Marsha Seerattan</dc:creator>
  <cp:lastModifiedBy>Marsha Seerattan</cp:lastModifiedBy>
  <cp:revision>5</cp:revision>
  <dcterms:created xsi:type="dcterms:W3CDTF">2019-09-16T01:27:30Z</dcterms:created>
  <dcterms:modified xsi:type="dcterms:W3CDTF">2019-09-16T16:48:08Z</dcterms:modified>
</cp:coreProperties>
</file>